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377" r:id="rId2"/>
    <p:sldId id="376" r:id="rId3"/>
    <p:sldId id="374" r:id="rId4"/>
    <p:sldId id="364" r:id="rId5"/>
    <p:sldId id="372" r:id="rId6"/>
    <p:sldId id="365" r:id="rId7"/>
    <p:sldId id="366" r:id="rId8"/>
    <p:sldId id="373" r:id="rId9"/>
    <p:sldId id="375" r:id="rId10"/>
    <p:sldId id="378" r:id="rId11"/>
    <p:sldId id="271" r:id="rId12"/>
    <p:sldId id="293" r:id="rId13"/>
    <p:sldId id="367" r:id="rId14"/>
    <p:sldId id="368" r:id="rId15"/>
    <p:sldId id="381" r:id="rId16"/>
    <p:sldId id="326" r:id="rId17"/>
    <p:sldId id="310" r:id="rId18"/>
    <p:sldId id="311" r:id="rId19"/>
    <p:sldId id="369" r:id="rId20"/>
    <p:sldId id="360" r:id="rId21"/>
    <p:sldId id="379" r:id="rId22"/>
    <p:sldId id="327" r:id="rId23"/>
    <p:sldId id="350" r:id="rId24"/>
    <p:sldId id="380" r:id="rId25"/>
    <p:sldId id="362" r:id="rId26"/>
    <p:sldId id="342" r:id="rId27"/>
    <p:sldId id="371" r:id="rId28"/>
    <p:sldId id="34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4C4C"/>
    <a:srgbClr val="D3F36D"/>
    <a:srgbClr val="EFB34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94660"/>
  </p:normalViewPr>
  <p:slideViewPr>
    <p:cSldViewPr snapToGrid="0">
      <p:cViewPr>
        <p:scale>
          <a:sx n="70" d="100"/>
          <a:sy n="70" d="100"/>
        </p:scale>
        <p:origin x="1051"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Ehrenhofer" userId="473062b43ff0ad33" providerId="LiveId" clId="{6A6825B4-FFE4-4F16-90E7-69ACFB98A4CB}"/>
    <pc:docChg chg="undo custSel addSld delSld modSld sldOrd delMainMaster">
      <pc:chgData name="Justin Ehrenhofer" userId="473062b43ff0ad33" providerId="LiveId" clId="{6A6825B4-FFE4-4F16-90E7-69ACFB98A4CB}" dt="2018-10-16T18:08:33.571" v="4101" actId="20577"/>
      <pc:docMkLst>
        <pc:docMk/>
      </pc:docMkLst>
      <pc:sldChg chg="addSp delSp modSp del">
        <pc:chgData name="Justin Ehrenhofer" userId="473062b43ff0ad33" providerId="LiveId" clId="{6A6825B4-FFE4-4F16-90E7-69ACFB98A4CB}" dt="2018-10-16T13:10:40.548" v="2892" actId="2696"/>
        <pc:sldMkLst>
          <pc:docMk/>
          <pc:sldMk cId="3846577145" sldId="256"/>
        </pc:sldMkLst>
        <pc:graphicFrameChg chg="add del mod">
          <ac:chgData name="Justin Ehrenhofer" userId="473062b43ff0ad33" providerId="LiveId" clId="{6A6825B4-FFE4-4F16-90E7-69ACFB98A4CB}" dt="2018-10-15T23:14:47.049" v="13" actId="478"/>
          <ac:graphicFrameMkLst>
            <pc:docMk/>
            <pc:sldMk cId="3846577145" sldId="256"/>
            <ac:graphicFrameMk id="4" creationId="{844352FC-E63A-42A5-8160-BF0C737B625C}"/>
          </ac:graphicFrameMkLst>
        </pc:graphicFrameChg>
        <pc:picChg chg="add del">
          <ac:chgData name="Justin Ehrenhofer" userId="473062b43ff0ad33" providerId="LiveId" clId="{6A6825B4-FFE4-4F16-90E7-69ACFB98A4CB}" dt="2018-10-15T23:14:44.569" v="12" actId="478"/>
          <ac:picMkLst>
            <pc:docMk/>
            <pc:sldMk cId="3846577145" sldId="256"/>
            <ac:picMk id="1026" creationId="{73BAF7A0-BB6A-41DD-9A00-9A83C2F3983D}"/>
          </ac:picMkLst>
        </pc:picChg>
      </pc:sldChg>
      <pc:sldChg chg="del">
        <pc:chgData name="Justin Ehrenhofer" userId="473062b43ff0ad33" providerId="LiveId" clId="{6A6825B4-FFE4-4F16-90E7-69ACFB98A4CB}" dt="2018-10-15T23:11:45.785" v="0" actId="2696"/>
        <pc:sldMkLst>
          <pc:docMk/>
          <pc:sldMk cId="1531024368" sldId="257"/>
        </pc:sldMkLst>
      </pc:sldChg>
      <pc:sldChg chg="del">
        <pc:chgData name="Justin Ehrenhofer" userId="473062b43ff0ad33" providerId="LiveId" clId="{6A6825B4-FFE4-4F16-90E7-69ACFB98A4CB}" dt="2018-10-15T23:11:45.799" v="1" actId="2696"/>
        <pc:sldMkLst>
          <pc:docMk/>
          <pc:sldMk cId="4243780627" sldId="258"/>
        </pc:sldMkLst>
      </pc:sldChg>
      <pc:sldChg chg="del">
        <pc:chgData name="Justin Ehrenhofer" userId="473062b43ff0ad33" providerId="LiveId" clId="{6A6825B4-FFE4-4F16-90E7-69ACFB98A4CB}" dt="2018-10-15T23:11:45.808" v="2" actId="2696"/>
        <pc:sldMkLst>
          <pc:docMk/>
          <pc:sldMk cId="2270774269" sldId="259"/>
        </pc:sldMkLst>
      </pc:sldChg>
      <pc:sldChg chg="del">
        <pc:chgData name="Justin Ehrenhofer" userId="473062b43ff0ad33" providerId="LiveId" clId="{6A6825B4-FFE4-4F16-90E7-69ACFB98A4CB}" dt="2018-10-15T23:20:27.032" v="53" actId="2696"/>
        <pc:sldMkLst>
          <pc:docMk/>
          <pc:sldMk cId="3972973149" sldId="260"/>
        </pc:sldMkLst>
      </pc:sldChg>
      <pc:sldChg chg="del">
        <pc:chgData name="Justin Ehrenhofer" userId="473062b43ff0ad33" providerId="LiveId" clId="{6A6825B4-FFE4-4F16-90E7-69ACFB98A4CB}" dt="2018-10-15T23:20:27.054" v="54" actId="2696"/>
        <pc:sldMkLst>
          <pc:docMk/>
          <pc:sldMk cId="2639691118" sldId="261"/>
        </pc:sldMkLst>
      </pc:sldChg>
      <pc:sldChg chg="del">
        <pc:chgData name="Justin Ehrenhofer" userId="473062b43ff0ad33" providerId="LiveId" clId="{6A6825B4-FFE4-4F16-90E7-69ACFB98A4CB}" dt="2018-10-15T23:20:27.074" v="55" actId="2696"/>
        <pc:sldMkLst>
          <pc:docMk/>
          <pc:sldMk cId="1975062621" sldId="262"/>
        </pc:sldMkLst>
      </pc:sldChg>
      <pc:sldChg chg="del">
        <pc:chgData name="Justin Ehrenhofer" userId="473062b43ff0ad33" providerId="LiveId" clId="{6A6825B4-FFE4-4F16-90E7-69ACFB98A4CB}" dt="2018-10-15T23:20:27.088" v="56" actId="2696"/>
        <pc:sldMkLst>
          <pc:docMk/>
          <pc:sldMk cId="1662961765" sldId="263"/>
        </pc:sldMkLst>
      </pc:sldChg>
      <pc:sldChg chg="del">
        <pc:chgData name="Justin Ehrenhofer" userId="473062b43ff0ad33" providerId="LiveId" clId="{6A6825B4-FFE4-4F16-90E7-69ACFB98A4CB}" dt="2018-10-15T23:20:26.999" v="50" actId="2696"/>
        <pc:sldMkLst>
          <pc:docMk/>
          <pc:sldMk cId="1105118096" sldId="264"/>
        </pc:sldMkLst>
      </pc:sldChg>
      <pc:sldChg chg="del">
        <pc:chgData name="Justin Ehrenhofer" userId="473062b43ff0ad33" providerId="LiveId" clId="{6A6825B4-FFE4-4F16-90E7-69ACFB98A4CB}" dt="2018-10-15T23:20:27.007" v="51" actId="2696"/>
        <pc:sldMkLst>
          <pc:docMk/>
          <pc:sldMk cId="1288832073" sldId="265"/>
        </pc:sldMkLst>
      </pc:sldChg>
      <pc:sldChg chg="del">
        <pc:chgData name="Justin Ehrenhofer" userId="473062b43ff0ad33" providerId="LiveId" clId="{6A6825B4-FFE4-4F16-90E7-69ACFB98A4CB}" dt="2018-10-15T23:20:27.017" v="52" actId="2696"/>
        <pc:sldMkLst>
          <pc:docMk/>
          <pc:sldMk cId="587771472" sldId="266"/>
        </pc:sldMkLst>
      </pc:sldChg>
      <pc:sldChg chg="del">
        <pc:chgData name="Justin Ehrenhofer" userId="473062b43ff0ad33" providerId="LiveId" clId="{6A6825B4-FFE4-4F16-90E7-69ACFB98A4CB}" dt="2018-10-15T23:20:27.111" v="57" actId="2696"/>
        <pc:sldMkLst>
          <pc:docMk/>
          <pc:sldMk cId="411885207" sldId="267"/>
        </pc:sldMkLst>
      </pc:sldChg>
      <pc:sldChg chg="del">
        <pc:chgData name="Justin Ehrenhofer" userId="473062b43ff0ad33" providerId="LiveId" clId="{6A6825B4-FFE4-4F16-90E7-69ACFB98A4CB}" dt="2018-10-15T23:12:45.113" v="3" actId="2696"/>
        <pc:sldMkLst>
          <pc:docMk/>
          <pc:sldMk cId="373277857" sldId="268"/>
        </pc:sldMkLst>
      </pc:sldChg>
      <pc:sldChg chg="del">
        <pc:chgData name="Justin Ehrenhofer" userId="473062b43ff0ad33" providerId="LiveId" clId="{6A6825B4-FFE4-4F16-90E7-69ACFB98A4CB}" dt="2018-10-15T23:20:27.144" v="58" actId="2696"/>
        <pc:sldMkLst>
          <pc:docMk/>
          <pc:sldMk cId="3132634129" sldId="269"/>
        </pc:sldMkLst>
      </pc:sldChg>
      <pc:sldChg chg="del">
        <pc:chgData name="Justin Ehrenhofer" userId="473062b43ff0ad33" providerId="LiveId" clId="{6A6825B4-FFE4-4F16-90E7-69ACFB98A4CB}" dt="2018-10-15T23:20:27.155" v="59" actId="2696"/>
        <pc:sldMkLst>
          <pc:docMk/>
          <pc:sldMk cId="1568999620" sldId="270"/>
        </pc:sldMkLst>
      </pc:sldChg>
      <pc:sldChg chg="del">
        <pc:chgData name="Justin Ehrenhofer" userId="473062b43ff0ad33" providerId="LiveId" clId="{6A6825B4-FFE4-4F16-90E7-69ACFB98A4CB}" dt="2018-10-15T23:20:27.165" v="60" actId="2696"/>
        <pc:sldMkLst>
          <pc:docMk/>
          <pc:sldMk cId="81315129" sldId="271"/>
        </pc:sldMkLst>
      </pc:sldChg>
      <pc:sldChg chg="del">
        <pc:chgData name="Justin Ehrenhofer" userId="473062b43ff0ad33" providerId="LiveId" clId="{6A6825B4-FFE4-4F16-90E7-69ACFB98A4CB}" dt="2018-10-15T23:20:27.171" v="61" actId="2696"/>
        <pc:sldMkLst>
          <pc:docMk/>
          <pc:sldMk cId="3795965725" sldId="272"/>
        </pc:sldMkLst>
      </pc:sldChg>
      <pc:sldChg chg="del">
        <pc:chgData name="Justin Ehrenhofer" userId="473062b43ff0ad33" providerId="LiveId" clId="{6A6825B4-FFE4-4F16-90E7-69ACFB98A4CB}" dt="2018-10-15T23:12:45.135" v="4" actId="2696"/>
        <pc:sldMkLst>
          <pc:docMk/>
          <pc:sldMk cId="653341335" sldId="273"/>
        </pc:sldMkLst>
      </pc:sldChg>
      <pc:sldChg chg="addSp delSp modSp del">
        <pc:chgData name="Justin Ehrenhofer" userId="473062b43ff0ad33" providerId="LiveId" clId="{6A6825B4-FFE4-4F16-90E7-69ACFB98A4CB}" dt="2018-10-16T13:10:41.584" v="2905" actId="2696"/>
        <pc:sldMkLst>
          <pc:docMk/>
          <pc:sldMk cId="1374766987" sldId="273"/>
        </pc:sldMkLst>
        <pc:spChg chg="mod">
          <ac:chgData name="Justin Ehrenhofer" userId="473062b43ff0ad33" providerId="LiveId" clId="{6A6825B4-FFE4-4F16-90E7-69ACFB98A4CB}" dt="2018-10-15T23:38:32.067" v="422" actId="1037"/>
          <ac:spMkLst>
            <pc:docMk/>
            <pc:sldMk cId="1374766987" sldId="273"/>
            <ac:spMk id="8" creationId="{00000000-0000-0000-0000-000000000000}"/>
          </ac:spMkLst>
        </pc:spChg>
        <pc:picChg chg="del">
          <ac:chgData name="Justin Ehrenhofer" userId="473062b43ff0ad33" providerId="LiveId" clId="{6A6825B4-FFE4-4F16-90E7-69ACFB98A4CB}" dt="2018-10-15T23:15:06.296" v="14" actId="478"/>
          <ac:picMkLst>
            <pc:docMk/>
            <pc:sldMk cId="1374766987" sldId="273"/>
            <ac:picMk id="1026" creationId="{00000000-0000-0000-0000-000000000000}"/>
          </ac:picMkLst>
        </pc:picChg>
        <pc:picChg chg="add mod ord modCrop">
          <ac:chgData name="Justin Ehrenhofer" userId="473062b43ff0ad33" providerId="LiveId" clId="{6A6825B4-FFE4-4F16-90E7-69ACFB98A4CB}" dt="2018-10-15T23:16:53.238" v="49"/>
          <ac:picMkLst>
            <pc:docMk/>
            <pc:sldMk cId="1374766987" sldId="273"/>
            <ac:picMk id="2050" creationId="{43D7433A-B449-439F-8582-F9835F9E5FB2}"/>
          </ac:picMkLst>
        </pc:picChg>
      </pc:sldChg>
      <pc:sldChg chg="del">
        <pc:chgData name="Justin Ehrenhofer" userId="473062b43ff0ad33" providerId="LiveId" clId="{6A6825B4-FFE4-4F16-90E7-69ACFB98A4CB}" dt="2018-10-15T23:12:45.160" v="6" actId="2696"/>
        <pc:sldMkLst>
          <pc:docMk/>
          <pc:sldMk cId="949645396" sldId="274"/>
        </pc:sldMkLst>
      </pc:sldChg>
      <pc:sldChg chg="del">
        <pc:chgData name="Justin Ehrenhofer" userId="473062b43ff0ad33" providerId="LiveId" clId="{6A6825B4-FFE4-4F16-90E7-69ACFB98A4CB}" dt="2018-10-15T23:12:45.190" v="9" actId="2696"/>
        <pc:sldMkLst>
          <pc:docMk/>
          <pc:sldMk cId="156278608" sldId="275"/>
        </pc:sldMkLst>
      </pc:sldChg>
      <pc:sldChg chg="del modTransition">
        <pc:chgData name="Justin Ehrenhofer" userId="473062b43ff0ad33" providerId="LiveId" clId="{6A6825B4-FFE4-4F16-90E7-69ACFB98A4CB}" dt="2018-10-16T18:02:09.094" v="4077" actId="2696"/>
        <pc:sldMkLst>
          <pc:docMk/>
          <pc:sldMk cId="1126924802" sldId="276"/>
        </pc:sldMkLst>
      </pc:sldChg>
      <pc:sldChg chg="del">
        <pc:chgData name="Justin Ehrenhofer" userId="473062b43ff0ad33" providerId="LiveId" clId="{6A6825B4-FFE4-4F16-90E7-69ACFB98A4CB}" dt="2018-10-15T23:12:45.171" v="7" actId="2696"/>
        <pc:sldMkLst>
          <pc:docMk/>
          <pc:sldMk cId="1471743674" sldId="276"/>
        </pc:sldMkLst>
      </pc:sldChg>
      <pc:sldChg chg="del">
        <pc:chgData name="Justin Ehrenhofer" userId="473062b43ff0ad33" providerId="LiveId" clId="{6A6825B4-FFE4-4F16-90E7-69ACFB98A4CB}" dt="2018-10-15T23:12:45.148" v="5" actId="2696"/>
        <pc:sldMkLst>
          <pc:docMk/>
          <pc:sldMk cId="917998924" sldId="277"/>
        </pc:sldMkLst>
      </pc:sldChg>
      <pc:sldChg chg="del">
        <pc:chgData name="Justin Ehrenhofer" userId="473062b43ff0ad33" providerId="LiveId" clId="{6A6825B4-FFE4-4F16-90E7-69ACFB98A4CB}" dt="2018-10-15T23:12:45.182" v="8" actId="2696"/>
        <pc:sldMkLst>
          <pc:docMk/>
          <pc:sldMk cId="545073825" sldId="278"/>
        </pc:sldMkLst>
      </pc:sldChg>
      <pc:sldChg chg="addSp modSp">
        <pc:chgData name="Justin Ehrenhofer" userId="473062b43ff0ad33" providerId="LiveId" clId="{6A6825B4-FFE4-4F16-90E7-69ACFB98A4CB}" dt="2018-10-15T23:27:21.236" v="299" actId="1076"/>
        <pc:sldMkLst>
          <pc:docMk/>
          <pc:sldMk cId="630441839" sldId="293"/>
        </pc:sldMkLst>
        <pc:grpChg chg="add mod">
          <ac:chgData name="Justin Ehrenhofer" userId="473062b43ff0ad33" providerId="LiveId" clId="{6A6825B4-FFE4-4F16-90E7-69ACFB98A4CB}" dt="2018-10-15T23:27:21.236" v="299" actId="1076"/>
          <ac:grpSpMkLst>
            <pc:docMk/>
            <pc:sldMk cId="630441839" sldId="293"/>
            <ac:grpSpMk id="39" creationId="{EFADB05E-79D3-41A5-8D96-77D7F429F537}"/>
          </ac:grpSpMkLst>
        </pc:grpChg>
      </pc:sldChg>
      <pc:sldChg chg="modAnim">
        <pc:chgData name="Justin Ehrenhofer" userId="473062b43ff0ad33" providerId="LiveId" clId="{6A6825B4-FFE4-4F16-90E7-69ACFB98A4CB}" dt="2018-10-16T14:30:17.273" v="3834"/>
        <pc:sldMkLst>
          <pc:docMk/>
          <pc:sldMk cId="4041730323" sldId="310"/>
        </pc:sldMkLst>
      </pc:sldChg>
      <pc:sldChg chg="modSp modAnim">
        <pc:chgData name="Justin Ehrenhofer" userId="473062b43ff0ad33" providerId="LiveId" clId="{6A6825B4-FFE4-4F16-90E7-69ACFB98A4CB}" dt="2018-10-16T14:32:17.218" v="3836"/>
        <pc:sldMkLst>
          <pc:docMk/>
          <pc:sldMk cId="1568999620" sldId="311"/>
        </pc:sldMkLst>
        <pc:spChg chg="mod">
          <ac:chgData name="Justin Ehrenhofer" userId="473062b43ff0ad33" providerId="LiveId" clId="{6A6825B4-FFE4-4F16-90E7-69ACFB98A4CB}" dt="2018-10-15T23:29:37.478" v="353" actId="6549"/>
          <ac:spMkLst>
            <pc:docMk/>
            <pc:sldMk cId="1568999620" sldId="311"/>
            <ac:spMk id="22" creationId="{066E9A75-F010-47A8-A625-3C26C1DFFB7E}"/>
          </ac:spMkLst>
        </pc:spChg>
      </pc:sldChg>
      <pc:sldChg chg="del">
        <pc:chgData name="Justin Ehrenhofer" userId="473062b43ff0ad33" providerId="LiveId" clId="{6A6825B4-FFE4-4F16-90E7-69ACFB98A4CB}" dt="2018-10-16T18:02:01.314" v="4073" actId="2696"/>
        <pc:sldMkLst>
          <pc:docMk/>
          <pc:sldMk cId="2639691118" sldId="323"/>
        </pc:sldMkLst>
      </pc:sldChg>
      <pc:sldChg chg="del">
        <pc:chgData name="Justin Ehrenhofer" userId="473062b43ff0ad33" providerId="LiveId" clId="{6A6825B4-FFE4-4F16-90E7-69ACFB98A4CB}" dt="2018-10-16T18:02:01.345" v="4074" actId="2696"/>
        <pc:sldMkLst>
          <pc:docMk/>
          <pc:sldMk cId="1975062621" sldId="324"/>
        </pc:sldMkLst>
      </pc:sldChg>
      <pc:sldChg chg="del">
        <pc:chgData name="Justin Ehrenhofer" userId="473062b43ff0ad33" providerId="LiveId" clId="{6A6825B4-FFE4-4F16-90E7-69ACFB98A4CB}" dt="2018-10-16T18:02:01.372" v="4075" actId="2696"/>
        <pc:sldMkLst>
          <pc:docMk/>
          <pc:sldMk cId="1662961765" sldId="325"/>
        </pc:sldMkLst>
      </pc:sldChg>
      <pc:sldChg chg="modSp">
        <pc:chgData name="Justin Ehrenhofer" userId="473062b43ff0ad33" providerId="LiveId" clId="{6A6825B4-FFE4-4F16-90E7-69ACFB98A4CB}" dt="2018-10-15T23:28:37.877" v="345" actId="20577"/>
        <pc:sldMkLst>
          <pc:docMk/>
          <pc:sldMk cId="1334472126" sldId="326"/>
        </pc:sldMkLst>
        <pc:spChg chg="mod">
          <ac:chgData name="Justin Ehrenhofer" userId="473062b43ff0ad33" providerId="LiveId" clId="{6A6825B4-FFE4-4F16-90E7-69ACFB98A4CB}" dt="2018-10-15T23:28:37.877" v="345" actId="20577"/>
          <ac:spMkLst>
            <pc:docMk/>
            <pc:sldMk cId="1334472126" sldId="326"/>
            <ac:spMk id="43" creationId="{1FBECE20-81CF-46A5-B9C1-972C755AEA68}"/>
          </ac:spMkLst>
        </pc:spChg>
      </pc:sldChg>
      <pc:sldChg chg="addSp modSp">
        <pc:chgData name="Justin Ehrenhofer" userId="473062b43ff0ad33" providerId="LiveId" clId="{6A6825B4-FFE4-4F16-90E7-69ACFB98A4CB}" dt="2018-10-16T13:38:10.585" v="3571" actId="732"/>
        <pc:sldMkLst>
          <pc:docMk/>
          <pc:sldMk cId="3052413591" sldId="327"/>
        </pc:sldMkLst>
        <pc:picChg chg="mod modCrop">
          <ac:chgData name="Justin Ehrenhofer" userId="473062b43ff0ad33" providerId="LiveId" clId="{6A6825B4-FFE4-4F16-90E7-69ACFB98A4CB}" dt="2018-10-16T13:38:10.585" v="3571" actId="732"/>
          <ac:picMkLst>
            <pc:docMk/>
            <pc:sldMk cId="3052413591" sldId="327"/>
            <ac:picMk id="5" creationId="{28566F34-419F-4A40-8750-B8DE699032A3}"/>
          </ac:picMkLst>
        </pc:picChg>
        <pc:picChg chg="add mod">
          <ac:chgData name="Justin Ehrenhofer" userId="473062b43ff0ad33" providerId="LiveId" clId="{6A6825B4-FFE4-4F16-90E7-69ACFB98A4CB}" dt="2018-10-16T13:37:26.893" v="3569" actId="1076"/>
          <ac:picMkLst>
            <pc:docMk/>
            <pc:sldMk cId="3052413591" sldId="327"/>
            <ac:picMk id="7170" creationId="{0049DB0F-29CA-4335-9626-529CFAB72E92}"/>
          </ac:picMkLst>
        </pc:picChg>
      </pc:sldChg>
      <pc:sldChg chg="del modTransition">
        <pc:chgData name="Justin Ehrenhofer" userId="473062b43ff0ad33" providerId="LiveId" clId="{6A6825B4-FFE4-4F16-90E7-69ACFB98A4CB}" dt="2018-10-16T18:02:09.084" v="4076" actId="2696"/>
        <pc:sldMkLst>
          <pc:docMk/>
          <pc:sldMk cId="1100307644" sldId="344"/>
        </pc:sldMkLst>
      </pc:sldChg>
      <pc:sldChg chg="addSp modSp">
        <pc:chgData name="Justin Ehrenhofer" userId="473062b43ff0ad33" providerId="LiveId" clId="{6A6825B4-FFE4-4F16-90E7-69ACFB98A4CB}" dt="2018-10-16T13:40:56.731" v="3582" actId="1076"/>
        <pc:sldMkLst>
          <pc:docMk/>
          <pc:sldMk cId="1187998834" sldId="350"/>
        </pc:sldMkLst>
        <pc:spChg chg="mod">
          <ac:chgData name="Justin Ehrenhofer" userId="473062b43ff0ad33" providerId="LiveId" clId="{6A6825B4-FFE4-4F16-90E7-69ACFB98A4CB}" dt="2018-10-16T12:51:59.220" v="2121" actId="20577"/>
          <ac:spMkLst>
            <pc:docMk/>
            <pc:sldMk cId="1187998834" sldId="350"/>
            <ac:spMk id="16" creationId="{CCECAAD9-6457-4424-BE3A-FC59312E78FE}"/>
          </ac:spMkLst>
        </pc:spChg>
        <pc:picChg chg="add mod">
          <ac:chgData name="Justin Ehrenhofer" userId="473062b43ff0ad33" providerId="LiveId" clId="{6A6825B4-FFE4-4F16-90E7-69ACFB98A4CB}" dt="2018-10-16T13:40:51.839" v="3581" actId="1076"/>
          <ac:picMkLst>
            <pc:docMk/>
            <pc:sldMk cId="1187998834" sldId="350"/>
            <ac:picMk id="8194" creationId="{25C0AD57-6DD1-44CD-ADF4-EF3470D35831}"/>
          </ac:picMkLst>
        </pc:picChg>
        <pc:picChg chg="add mod">
          <ac:chgData name="Justin Ehrenhofer" userId="473062b43ff0ad33" providerId="LiveId" clId="{6A6825B4-FFE4-4F16-90E7-69ACFB98A4CB}" dt="2018-10-16T13:40:56.731" v="3582" actId="1076"/>
          <ac:picMkLst>
            <pc:docMk/>
            <pc:sldMk cId="1187998834" sldId="350"/>
            <ac:picMk id="8196" creationId="{F0A22E75-2783-4473-8EB7-88B4A169EDC4}"/>
          </ac:picMkLst>
        </pc:picChg>
      </pc:sldChg>
      <pc:sldChg chg="del">
        <pc:chgData name="Justin Ehrenhofer" userId="473062b43ff0ad33" providerId="LiveId" clId="{6A6825B4-FFE4-4F16-90E7-69ACFB98A4CB}" dt="2018-10-16T12:52:16.618" v="2122" actId="2696"/>
        <pc:sldMkLst>
          <pc:docMk/>
          <pc:sldMk cId="4220979846" sldId="355"/>
        </pc:sldMkLst>
      </pc:sldChg>
      <pc:sldChg chg="modSp add del">
        <pc:chgData name="Justin Ehrenhofer" userId="473062b43ff0ad33" providerId="LiveId" clId="{6A6825B4-FFE4-4F16-90E7-69ACFB98A4CB}" dt="2018-10-16T13:33:04.078" v="3163" actId="2696"/>
        <pc:sldMkLst>
          <pc:docMk/>
          <pc:sldMk cId="917998924" sldId="358"/>
        </pc:sldMkLst>
        <pc:spChg chg="mod">
          <ac:chgData name="Justin Ehrenhofer" userId="473062b43ff0ad33" providerId="LiveId" clId="{6A6825B4-FFE4-4F16-90E7-69ACFB98A4CB}" dt="2018-10-16T04:32:12.041" v="2107" actId="1076"/>
          <ac:spMkLst>
            <pc:docMk/>
            <pc:sldMk cId="917998924" sldId="358"/>
            <ac:spMk id="52" creationId="{9070E3FE-3AA9-43EF-948F-EBADD17765F0}"/>
          </ac:spMkLst>
        </pc:spChg>
        <pc:spChg chg="mod">
          <ac:chgData name="Justin Ehrenhofer" userId="473062b43ff0ad33" providerId="LiveId" clId="{6A6825B4-FFE4-4F16-90E7-69ACFB98A4CB}" dt="2018-10-16T13:22:23.701" v="3151" actId="20577"/>
          <ac:spMkLst>
            <pc:docMk/>
            <pc:sldMk cId="917998924" sldId="358"/>
            <ac:spMk id="78" creationId="{B78F5CEA-AFCA-461F-BB58-BC28E4E5609A}"/>
          </ac:spMkLst>
        </pc:spChg>
        <pc:spChg chg="mod">
          <ac:chgData name="Justin Ehrenhofer" userId="473062b43ff0ad33" providerId="LiveId" clId="{6A6825B4-FFE4-4F16-90E7-69ACFB98A4CB}" dt="2018-10-16T13:22:17.665" v="3150" actId="20577"/>
          <ac:spMkLst>
            <pc:docMk/>
            <pc:sldMk cId="917998924" sldId="358"/>
            <ac:spMk id="83" creationId="{455AC1D4-54AD-43BD-98FD-57368F062AAA}"/>
          </ac:spMkLst>
        </pc:spChg>
        <pc:spChg chg="mod">
          <ac:chgData name="Justin Ehrenhofer" userId="473062b43ff0ad33" providerId="LiveId" clId="{6A6825B4-FFE4-4F16-90E7-69ACFB98A4CB}" dt="2018-10-16T04:32:17.054" v="2115" actId="20577"/>
          <ac:spMkLst>
            <pc:docMk/>
            <pc:sldMk cId="917998924" sldId="358"/>
            <ac:spMk id="84" creationId="{49950852-BB2D-4208-A7D9-1DC80F4F7D0E}"/>
          </ac:spMkLst>
        </pc:spChg>
      </pc:sldChg>
      <pc:sldChg chg="addSp modSp modAnim">
        <pc:chgData name="Justin Ehrenhofer" userId="473062b43ff0ad33" providerId="LiveId" clId="{6A6825B4-FFE4-4F16-90E7-69ACFB98A4CB}" dt="2018-10-16T14:34:22.946" v="3847"/>
        <pc:sldMkLst>
          <pc:docMk/>
          <pc:sldMk cId="81315129" sldId="360"/>
        </pc:sldMkLst>
        <pc:picChg chg="add mod">
          <ac:chgData name="Justin Ehrenhofer" userId="473062b43ff0ad33" providerId="LiveId" clId="{6A6825B4-FFE4-4F16-90E7-69ACFB98A4CB}" dt="2018-10-16T14:34:01.592" v="3841" actId="1076"/>
          <ac:picMkLst>
            <pc:docMk/>
            <pc:sldMk cId="81315129" sldId="360"/>
            <ac:picMk id="26" creationId="{1F15FA71-9D4E-4D40-BEFB-703985D781FE}"/>
          </ac:picMkLst>
        </pc:picChg>
        <pc:cxnChg chg="add mod">
          <ac:chgData name="Justin Ehrenhofer" userId="473062b43ff0ad33" providerId="LiveId" clId="{6A6825B4-FFE4-4F16-90E7-69ACFB98A4CB}" dt="2018-10-16T14:34:10.059" v="3844" actId="14100"/>
          <ac:cxnSpMkLst>
            <pc:docMk/>
            <pc:sldMk cId="81315129" sldId="360"/>
            <ac:cxnSpMk id="27" creationId="{25618CF2-7C9F-47D6-9D41-C7D552909370}"/>
          </ac:cxnSpMkLst>
        </pc:cxnChg>
      </pc:sldChg>
      <pc:sldChg chg="delSp modSp del modAnim">
        <pc:chgData name="Justin Ehrenhofer" userId="473062b43ff0ad33" providerId="LiveId" clId="{6A6825B4-FFE4-4F16-90E7-69ACFB98A4CB}" dt="2018-10-16T13:16:49.061" v="3141" actId="2696"/>
        <pc:sldMkLst>
          <pc:docMk/>
          <pc:sldMk cId="1105118096" sldId="363"/>
        </pc:sldMkLst>
        <pc:spChg chg="mod">
          <ac:chgData name="Justin Ehrenhofer" userId="473062b43ff0ad33" providerId="LiveId" clId="{6A6825B4-FFE4-4F16-90E7-69ACFB98A4CB}" dt="2018-10-16T04:18:47.687" v="942" actId="20577"/>
          <ac:spMkLst>
            <pc:docMk/>
            <pc:sldMk cId="1105118096" sldId="363"/>
            <ac:spMk id="3" creationId="{C18F3C64-EECF-4D9C-B4AF-1BBFB04C81CF}"/>
          </ac:spMkLst>
        </pc:spChg>
        <pc:spChg chg="mod">
          <ac:chgData name="Justin Ehrenhofer" userId="473062b43ff0ad33" providerId="LiveId" clId="{6A6825B4-FFE4-4F16-90E7-69ACFB98A4CB}" dt="2018-10-16T04:16:47.756" v="565" actId="20577"/>
          <ac:spMkLst>
            <pc:docMk/>
            <pc:sldMk cId="1105118096" sldId="363"/>
            <ac:spMk id="4" creationId="{42BD87B4-596D-49DB-87D0-86CF74A9630B}"/>
          </ac:spMkLst>
        </pc:spChg>
        <pc:picChg chg="del">
          <ac:chgData name="Justin Ehrenhofer" userId="473062b43ff0ad33" providerId="LiveId" clId="{6A6825B4-FFE4-4F16-90E7-69ACFB98A4CB}" dt="2018-10-16T04:16:49.858" v="566" actId="478"/>
          <ac:picMkLst>
            <pc:docMk/>
            <pc:sldMk cId="1105118096" sldId="363"/>
            <ac:picMk id="1026" creationId="{2CAC3AE9-715F-4612-BC3B-883C15D317AB}"/>
          </ac:picMkLst>
        </pc:picChg>
      </pc:sldChg>
      <pc:sldChg chg="addSp delSp modSp">
        <pc:chgData name="Justin Ehrenhofer" userId="473062b43ff0ad33" providerId="LiveId" clId="{6A6825B4-FFE4-4F16-90E7-69ACFB98A4CB}" dt="2018-10-16T18:01:43.803" v="4072" actId="1035"/>
        <pc:sldMkLst>
          <pc:docMk/>
          <pc:sldMk cId="1288832073" sldId="364"/>
        </pc:sldMkLst>
        <pc:spChg chg="mod">
          <ac:chgData name="Justin Ehrenhofer" userId="473062b43ff0ad33" providerId="LiveId" clId="{6A6825B4-FFE4-4F16-90E7-69ACFB98A4CB}" dt="2018-10-16T18:01:43.803" v="4072" actId="1035"/>
          <ac:spMkLst>
            <pc:docMk/>
            <pc:sldMk cId="1288832073" sldId="364"/>
            <ac:spMk id="2" creationId="{D520688A-5953-4B62-8FB7-A30852C175D2}"/>
          </ac:spMkLst>
        </pc:spChg>
        <pc:spChg chg="mod">
          <ac:chgData name="Justin Ehrenhofer" userId="473062b43ff0ad33" providerId="LiveId" clId="{6A6825B4-FFE4-4F16-90E7-69ACFB98A4CB}" dt="2018-10-16T18:01:43.803" v="4072" actId="1035"/>
          <ac:spMkLst>
            <pc:docMk/>
            <pc:sldMk cId="1288832073" sldId="364"/>
            <ac:spMk id="5" creationId="{D42D0670-2F2C-4C81-8136-B6865AA537C1}"/>
          </ac:spMkLst>
        </pc:spChg>
        <pc:spChg chg="mod">
          <ac:chgData name="Justin Ehrenhofer" userId="473062b43ff0ad33" providerId="LiveId" clId="{6A6825B4-FFE4-4F16-90E7-69ACFB98A4CB}" dt="2018-10-16T18:01:43.803" v="4072" actId="1035"/>
          <ac:spMkLst>
            <pc:docMk/>
            <pc:sldMk cId="1288832073" sldId="364"/>
            <ac:spMk id="6" creationId="{7DA706EB-BCAD-4938-A43C-3E1E5E716E73}"/>
          </ac:spMkLst>
        </pc:spChg>
        <pc:spChg chg="add del mod">
          <ac:chgData name="Justin Ehrenhofer" userId="473062b43ff0ad33" providerId="LiveId" clId="{6A6825B4-FFE4-4F16-90E7-69ACFB98A4CB}" dt="2018-10-16T18:01:33.965" v="4013" actId="478"/>
          <ac:spMkLst>
            <pc:docMk/>
            <pc:sldMk cId="1288832073" sldId="364"/>
            <ac:spMk id="7" creationId="{0D5033E4-F2C4-4F68-9875-B33F6DD547DB}"/>
          </ac:spMkLst>
        </pc:spChg>
        <pc:spChg chg="add del mod">
          <ac:chgData name="Justin Ehrenhofer" userId="473062b43ff0ad33" providerId="LiveId" clId="{6A6825B4-FFE4-4F16-90E7-69ACFB98A4CB}" dt="2018-10-16T18:01:33.965" v="4013" actId="478"/>
          <ac:spMkLst>
            <pc:docMk/>
            <pc:sldMk cId="1288832073" sldId="364"/>
            <ac:spMk id="8" creationId="{4C02464D-FDB3-4676-972A-C40A8D46EAC0}"/>
          </ac:spMkLst>
        </pc:spChg>
        <pc:spChg chg="add del mod">
          <ac:chgData name="Justin Ehrenhofer" userId="473062b43ff0ad33" providerId="LiveId" clId="{6A6825B4-FFE4-4F16-90E7-69ACFB98A4CB}" dt="2018-10-16T18:01:33.965" v="4013" actId="478"/>
          <ac:spMkLst>
            <pc:docMk/>
            <pc:sldMk cId="1288832073" sldId="364"/>
            <ac:spMk id="9" creationId="{945DDF16-D89D-465F-AD3B-608E9EEC119B}"/>
          </ac:spMkLst>
        </pc:spChg>
      </pc:sldChg>
      <pc:sldChg chg="modSp">
        <pc:chgData name="Justin Ehrenhofer" userId="473062b43ff0ad33" providerId="LiveId" clId="{6A6825B4-FFE4-4F16-90E7-69ACFB98A4CB}" dt="2018-10-15T23:27:43.552" v="321" actId="20577"/>
        <pc:sldMkLst>
          <pc:docMk/>
          <pc:sldMk cId="3076191372" sldId="367"/>
        </pc:sldMkLst>
        <pc:spChg chg="mod">
          <ac:chgData name="Justin Ehrenhofer" userId="473062b43ff0ad33" providerId="LiveId" clId="{6A6825B4-FFE4-4F16-90E7-69ACFB98A4CB}" dt="2018-10-15T23:27:43.552" v="321" actId="20577"/>
          <ac:spMkLst>
            <pc:docMk/>
            <pc:sldMk cId="3076191372" sldId="367"/>
            <ac:spMk id="10" creationId="{00000000-0000-0000-0000-000000000000}"/>
          </ac:spMkLst>
        </pc:spChg>
      </pc:sldChg>
      <pc:sldChg chg="modSp modAnim">
        <pc:chgData name="Justin Ehrenhofer" userId="473062b43ff0ad33" providerId="LiveId" clId="{6A6825B4-FFE4-4F16-90E7-69ACFB98A4CB}" dt="2018-10-16T14:25:30.221" v="3830"/>
        <pc:sldMkLst>
          <pc:docMk/>
          <pc:sldMk cId="841854324" sldId="368"/>
        </pc:sldMkLst>
        <pc:spChg chg="ord">
          <ac:chgData name="Justin Ehrenhofer" userId="473062b43ff0ad33" providerId="LiveId" clId="{6A6825B4-FFE4-4F16-90E7-69ACFB98A4CB}" dt="2018-10-16T14:23:39.908" v="3824" actId="167"/>
          <ac:spMkLst>
            <pc:docMk/>
            <pc:sldMk cId="841854324" sldId="368"/>
            <ac:spMk id="27" creationId="{00000000-0000-0000-0000-000000000000}"/>
          </ac:spMkLst>
        </pc:spChg>
        <pc:spChg chg="mod">
          <ac:chgData name="Justin Ehrenhofer" userId="473062b43ff0ad33" providerId="LiveId" clId="{6A6825B4-FFE4-4F16-90E7-69ACFB98A4CB}" dt="2018-10-15T23:28:04.364" v="341" actId="20577"/>
          <ac:spMkLst>
            <pc:docMk/>
            <pc:sldMk cId="841854324" sldId="368"/>
            <ac:spMk id="64" creationId="{94D6668E-DF05-8C46-9E3E-E81F00675655}"/>
          </ac:spMkLst>
        </pc:spChg>
      </pc:sldChg>
      <pc:sldChg chg="modAnim">
        <pc:chgData name="Justin Ehrenhofer" userId="473062b43ff0ad33" providerId="LiveId" clId="{6A6825B4-FFE4-4F16-90E7-69ACFB98A4CB}" dt="2018-10-16T14:33:07.467" v="3839"/>
        <pc:sldMkLst>
          <pc:docMk/>
          <pc:sldMk cId="888066222" sldId="369"/>
        </pc:sldMkLst>
      </pc:sldChg>
      <pc:sldChg chg="del">
        <pc:chgData name="Justin Ehrenhofer" userId="473062b43ff0ad33" providerId="LiveId" clId="{6A6825B4-FFE4-4F16-90E7-69ACFB98A4CB}" dt="2018-10-16T13:02:58.477" v="2652" actId="2696"/>
        <pc:sldMkLst>
          <pc:docMk/>
          <pc:sldMk cId="411885207" sldId="370"/>
        </pc:sldMkLst>
      </pc:sldChg>
      <pc:sldChg chg="addSp delSp modSp add mod setBg addAnim delAnim modAnim">
        <pc:chgData name="Justin Ehrenhofer" userId="473062b43ff0ad33" providerId="LiveId" clId="{6A6825B4-FFE4-4F16-90E7-69ACFB98A4CB}" dt="2018-10-16T04:19:08.527" v="966" actId="20577"/>
        <pc:sldMkLst>
          <pc:docMk/>
          <pc:sldMk cId="311976683" sldId="372"/>
        </pc:sldMkLst>
        <pc:spChg chg="del">
          <ac:chgData name="Justin Ehrenhofer" userId="473062b43ff0ad33" providerId="LiveId" clId="{6A6825B4-FFE4-4F16-90E7-69ACFB98A4CB}" dt="2018-10-15T23:21:33.475" v="148" actId="478"/>
          <ac:spMkLst>
            <pc:docMk/>
            <pc:sldMk cId="311976683" sldId="372"/>
            <ac:spMk id="2" creationId="{D520688A-5953-4B62-8FB7-A30852C175D2}"/>
          </ac:spMkLst>
        </pc:spChg>
        <pc:spChg chg="mod ord">
          <ac:chgData name="Justin Ehrenhofer" userId="473062b43ff0ad33" providerId="LiveId" clId="{6A6825B4-FFE4-4F16-90E7-69ACFB98A4CB}" dt="2018-10-15T23:25:23.045" v="215" actId="20577"/>
          <ac:spMkLst>
            <pc:docMk/>
            <pc:sldMk cId="311976683" sldId="372"/>
            <ac:spMk id="3" creationId="{C18F3C64-EECF-4D9C-B4AF-1BBFB04C81CF}"/>
          </ac:spMkLst>
        </pc:spChg>
        <pc:spChg chg="add del mod">
          <ac:chgData name="Justin Ehrenhofer" userId="473062b43ff0ad33" providerId="LiveId" clId="{6A6825B4-FFE4-4F16-90E7-69ACFB98A4CB}" dt="2018-10-16T04:19:08.527" v="966" actId="20577"/>
          <ac:spMkLst>
            <pc:docMk/>
            <pc:sldMk cId="311976683" sldId="372"/>
            <ac:spMk id="4" creationId="{42BD87B4-596D-49DB-87D0-86CF74A9630B}"/>
          </ac:spMkLst>
        </pc:spChg>
        <pc:spChg chg="del">
          <ac:chgData name="Justin Ehrenhofer" userId="473062b43ff0ad33" providerId="LiveId" clId="{6A6825B4-FFE4-4F16-90E7-69ACFB98A4CB}" dt="2018-10-15T23:21:33.475" v="148" actId="478"/>
          <ac:spMkLst>
            <pc:docMk/>
            <pc:sldMk cId="311976683" sldId="372"/>
            <ac:spMk id="5" creationId="{D42D0670-2F2C-4C81-8136-B6865AA537C1}"/>
          </ac:spMkLst>
        </pc:spChg>
        <pc:spChg chg="del">
          <ac:chgData name="Justin Ehrenhofer" userId="473062b43ff0ad33" providerId="LiveId" clId="{6A6825B4-FFE4-4F16-90E7-69ACFB98A4CB}" dt="2018-10-15T23:21:33.475" v="148" actId="478"/>
          <ac:spMkLst>
            <pc:docMk/>
            <pc:sldMk cId="311976683" sldId="372"/>
            <ac:spMk id="6" creationId="{7DA706EB-BCAD-4938-A43C-3E1E5E716E73}"/>
          </ac:spMkLst>
        </pc:spChg>
        <pc:picChg chg="add mod">
          <ac:chgData name="Justin Ehrenhofer" userId="473062b43ff0ad33" providerId="LiveId" clId="{6A6825B4-FFE4-4F16-90E7-69ACFB98A4CB}" dt="2018-10-15T23:23:41.504" v="151" actId="26606"/>
          <ac:picMkLst>
            <pc:docMk/>
            <pc:sldMk cId="311976683" sldId="372"/>
            <ac:picMk id="3074" creationId="{34058E53-42AB-4B64-8CFD-DEEF89B61CB5}"/>
          </ac:picMkLst>
        </pc:picChg>
        <pc:cxnChg chg="add">
          <ac:chgData name="Justin Ehrenhofer" userId="473062b43ff0ad33" providerId="LiveId" clId="{6A6825B4-FFE4-4F16-90E7-69ACFB98A4CB}" dt="2018-10-15T23:23:41.504" v="151" actId="26606"/>
          <ac:cxnSpMkLst>
            <pc:docMk/>
            <pc:sldMk cId="311976683" sldId="372"/>
            <ac:cxnSpMk id="71" creationId="{E4A809D5-3600-46D4-A466-67F2349A54FB}"/>
          </ac:cxnSpMkLst>
        </pc:cxnChg>
      </pc:sldChg>
      <pc:sldChg chg="addSp delSp modSp add modAnim">
        <pc:chgData name="Justin Ehrenhofer" userId="473062b43ff0ad33" providerId="LiveId" clId="{6A6825B4-FFE4-4F16-90E7-69ACFB98A4CB}" dt="2018-10-16T18:08:33.571" v="4101" actId="20577"/>
        <pc:sldMkLst>
          <pc:docMk/>
          <pc:sldMk cId="289958176" sldId="373"/>
        </pc:sldMkLst>
        <pc:spChg chg="add mod ord">
          <ac:chgData name="Justin Ehrenhofer" userId="473062b43ff0ad33" providerId="LiveId" clId="{6A6825B4-FFE4-4F16-90E7-69ACFB98A4CB}" dt="2018-10-16T13:00:39.912" v="2598" actId="166"/>
          <ac:spMkLst>
            <pc:docMk/>
            <pc:sldMk cId="289958176" sldId="373"/>
            <ac:spMk id="2" creationId="{EF29D75C-8FAD-4E78-9200-8D3EDDFD9665}"/>
          </ac:spMkLst>
        </pc:spChg>
        <pc:spChg chg="del mod">
          <ac:chgData name="Justin Ehrenhofer" userId="473062b43ff0ad33" providerId="LiveId" clId="{6A6825B4-FFE4-4F16-90E7-69ACFB98A4CB}" dt="2018-10-16T04:21:23.035" v="1141" actId="478"/>
          <ac:spMkLst>
            <pc:docMk/>
            <pc:sldMk cId="289958176" sldId="373"/>
            <ac:spMk id="3" creationId="{C18F3C64-EECF-4D9C-B4AF-1BBFB04C81CF}"/>
          </ac:spMkLst>
        </pc:spChg>
        <pc:spChg chg="mod">
          <ac:chgData name="Justin Ehrenhofer" userId="473062b43ff0ad33" providerId="LiveId" clId="{6A6825B4-FFE4-4F16-90E7-69ACFB98A4CB}" dt="2018-10-15T23:26:19.261" v="292" actId="20577"/>
          <ac:spMkLst>
            <pc:docMk/>
            <pc:sldMk cId="289958176" sldId="373"/>
            <ac:spMk id="4" creationId="{42BD87B4-596D-49DB-87D0-86CF74A9630B}"/>
          </ac:spMkLst>
        </pc:spChg>
        <pc:spChg chg="mod topLvl">
          <ac:chgData name="Justin Ehrenhofer" userId="473062b43ff0ad33" providerId="LiveId" clId="{6A6825B4-FFE4-4F16-90E7-69ACFB98A4CB}" dt="2018-10-16T04:21:29.533" v="1143" actId="165"/>
          <ac:spMkLst>
            <pc:docMk/>
            <pc:sldMk cId="289958176" sldId="373"/>
            <ac:spMk id="6" creationId="{B6512C93-A7CC-4213-BFBF-DFCF877BB93E}"/>
          </ac:spMkLst>
        </pc:spChg>
        <pc:spChg chg="mod topLvl">
          <ac:chgData name="Justin Ehrenhofer" userId="473062b43ff0ad33" providerId="LiveId" clId="{6A6825B4-FFE4-4F16-90E7-69ACFB98A4CB}" dt="2018-10-16T04:21:29.533" v="1143" actId="165"/>
          <ac:spMkLst>
            <pc:docMk/>
            <pc:sldMk cId="289958176" sldId="373"/>
            <ac:spMk id="7" creationId="{8028C8F8-51CF-4660-B924-194B77BA152E}"/>
          </ac:spMkLst>
        </pc:spChg>
        <pc:spChg chg="mod topLvl">
          <ac:chgData name="Justin Ehrenhofer" userId="473062b43ff0ad33" providerId="LiveId" clId="{6A6825B4-FFE4-4F16-90E7-69ACFB98A4CB}" dt="2018-10-16T04:21:29.533" v="1143" actId="165"/>
          <ac:spMkLst>
            <pc:docMk/>
            <pc:sldMk cId="289958176" sldId="373"/>
            <ac:spMk id="8" creationId="{ACED2FFE-1E39-4A69-8B06-36B0A0FA97C8}"/>
          </ac:spMkLst>
        </pc:spChg>
        <pc:spChg chg="mod topLvl">
          <ac:chgData name="Justin Ehrenhofer" userId="473062b43ff0ad33" providerId="LiveId" clId="{6A6825B4-FFE4-4F16-90E7-69ACFB98A4CB}" dt="2018-10-16T12:54:35.711" v="2156" actId="20577"/>
          <ac:spMkLst>
            <pc:docMk/>
            <pc:sldMk cId="289958176" sldId="373"/>
            <ac:spMk id="10" creationId="{6F17AE18-FD60-4BBD-91C1-37B4CFC48509}"/>
          </ac:spMkLst>
        </pc:spChg>
        <pc:spChg chg="mod topLvl">
          <ac:chgData name="Justin Ehrenhofer" userId="473062b43ff0ad33" providerId="LiveId" clId="{6A6825B4-FFE4-4F16-90E7-69ACFB98A4CB}" dt="2018-10-16T12:54:38.511" v="2164" actId="20577"/>
          <ac:spMkLst>
            <pc:docMk/>
            <pc:sldMk cId="289958176" sldId="373"/>
            <ac:spMk id="12" creationId="{E43F7E58-ADC3-42E0-BC52-9F777BA60F76}"/>
          </ac:spMkLst>
        </pc:spChg>
        <pc:spChg chg="del mod topLvl">
          <ac:chgData name="Justin Ehrenhofer" userId="473062b43ff0ad33" providerId="LiveId" clId="{6A6825B4-FFE4-4F16-90E7-69ACFB98A4CB}" dt="2018-10-16T04:23:47.269" v="1464" actId="478"/>
          <ac:spMkLst>
            <pc:docMk/>
            <pc:sldMk cId="289958176" sldId="373"/>
            <ac:spMk id="13" creationId="{8AEF6ECE-9947-4660-B68F-5641C850DEE3}"/>
          </ac:spMkLst>
        </pc:spChg>
        <pc:spChg chg="mod topLvl">
          <ac:chgData name="Justin Ehrenhofer" userId="473062b43ff0ad33" providerId="LiveId" clId="{6A6825B4-FFE4-4F16-90E7-69ACFB98A4CB}" dt="2018-10-16T12:54:41.202" v="2172" actId="20577"/>
          <ac:spMkLst>
            <pc:docMk/>
            <pc:sldMk cId="289958176" sldId="373"/>
            <ac:spMk id="15" creationId="{B7814527-8B0C-4A7E-9185-DFB56F679CA2}"/>
          </ac:spMkLst>
        </pc:spChg>
        <pc:spChg chg="del mod topLvl">
          <ac:chgData name="Justin Ehrenhofer" userId="473062b43ff0ad33" providerId="LiveId" clId="{6A6825B4-FFE4-4F16-90E7-69ACFB98A4CB}" dt="2018-10-16T04:23:51.625" v="1466" actId="478"/>
          <ac:spMkLst>
            <pc:docMk/>
            <pc:sldMk cId="289958176" sldId="373"/>
            <ac:spMk id="16" creationId="{99E3C5C2-A9CB-4279-83E1-C9011698636D}"/>
          </ac:spMkLst>
        </pc:spChg>
        <pc:spChg chg="del mod topLvl">
          <ac:chgData name="Justin Ehrenhofer" userId="473062b43ff0ad33" providerId="LiveId" clId="{6A6825B4-FFE4-4F16-90E7-69ACFB98A4CB}" dt="2018-10-16T04:23:50.111" v="1465" actId="478"/>
          <ac:spMkLst>
            <pc:docMk/>
            <pc:sldMk cId="289958176" sldId="373"/>
            <ac:spMk id="17" creationId="{FF97902F-5A8B-4FE3-B451-01ED43387CF9}"/>
          </ac:spMkLst>
        </pc:spChg>
        <pc:spChg chg="mod topLvl">
          <ac:chgData name="Justin Ehrenhofer" userId="473062b43ff0ad33" providerId="LiveId" clId="{6A6825B4-FFE4-4F16-90E7-69ACFB98A4CB}" dt="2018-10-16T18:08:33.571" v="4101" actId="20577"/>
          <ac:spMkLst>
            <pc:docMk/>
            <pc:sldMk cId="289958176" sldId="373"/>
            <ac:spMk id="18" creationId="{957C7470-A4AE-45A9-8738-7FE1083A53EE}"/>
          </ac:spMkLst>
        </pc:spChg>
        <pc:spChg chg="mod topLvl">
          <ac:chgData name="Justin Ehrenhofer" userId="473062b43ff0ad33" providerId="LiveId" clId="{6A6825B4-FFE4-4F16-90E7-69ACFB98A4CB}" dt="2018-10-16T12:55:28.488" v="2275" actId="20577"/>
          <ac:spMkLst>
            <pc:docMk/>
            <pc:sldMk cId="289958176" sldId="373"/>
            <ac:spMk id="19" creationId="{5FFA0B59-06DF-465E-ACB4-7D232B8FAF92}"/>
          </ac:spMkLst>
        </pc:spChg>
        <pc:spChg chg="add del mod topLvl">
          <ac:chgData name="Justin Ehrenhofer" userId="473062b43ff0ad33" providerId="LiveId" clId="{6A6825B4-FFE4-4F16-90E7-69ACFB98A4CB}" dt="2018-10-16T12:54:23.874" v="2143" actId="20577"/>
          <ac:spMkLst>
            <pc:docMk/>
            <pc:sldMk cId="289958176" sldId="373"/>
            <ac:spMk id="20" creationId="{B658DD06-3210-48E8-9839-7CF295927516}"/>
          </ac:spMkLst>
        </pc:spChg>
        <pc:spChg chg="del mod topLvl">
          <ac:chgData name="Justin Ehrenhofer" userId="473062b43ff0ad33" providerId="LiveId" clId="{6A6825B4-FFE4-4F16-90E7-69ACFB98A4CB}" dt="2018-10-16T04:22:51.031" v="1351" actId="478"/>
          <ac:spMkLst>
            <pc:docMk/>
            <pc:sldMk cId="289958176" sldId="373"/>
            <ac:spMk id="21" creationId="{A0F0FF4D-1FB6-4129-9ED1-21660CFAF08B}"/>
          </ac:spMkLst>
        </pc:spChg>
        <pc:spChg chg="add del mod">
          <ac:chgData name="Justin Ehrenhofer" userId="473062b43ff0ad33" providerId="LiveId" clId="{6A6825B4-FFE4-4F16-90E7-69ACFB98A4CB}" dt="2018-10-16T12:54:14.055" v="2135" actId="478"/>
          <ac:spMkLst>
            <pc:docMk/>
            <pc:sldMk cId="289958176" sldId="373"/>
            <ac:spMk id="22" creationId="{88C23E25-34A5-4D0A-B356-65E9590D0AE4}"/>
          </ac:spMkLst>
        </pc:spChg>
        <pc:spChg chg="add mod">
          <ac:chgData name="Justin Ehrenhofer" userId="473062b43ff0ad33" providerId="LiveId" clId="{6A6825B4-FFE4-4F16-90E7-69ACFB98A4CB}" dt="2018-10-16T13:19:17.375" v="3145" actId="113"/>
          <ac:spMkLst>
            <pc:docMk/>
            <pc:sldMk cId="289958176" sldId="373"/>
            <ac:spMk id="26" creationId="{8DFC9DF4-AE52-4456-B7C2-033F665D2C47}"/>
          </ac:spMkLst>
        </pc:spChg>
        <pc:spChg chg="add mod ord">
          <ac:chgData name="Justin Ehrenhofer" userId="473062b43ff0ad33" providerId="LiveId" clId="{6A6825B4-FFE4-4F16-90E7-69ACFB98A4CB}" dt="2018-10-16T13:00:23.262" v="2594" actId="1076"/>
          <ac:spMkLst>
            <pc:docMk/>
            <pc:sldMk cId="289958176" sldId="373"/>
            <ac:spMk id="27" creationId="{91A941E7-5413-4782-8476-4EA5B5442ABB}"/>
          </ac:spMkLst>
        </pc:spChg>
        <pc:grpChg chg="add del">
          <ac:chgData name="Justin Ehrenhofer" userId="473062b43ff0ad33" providerId="LiveId" clId="{6A6825B4-FFE4-4F16-90E7-69ACFB98A4CB}" dt="2018-10-16T04:21:29.533" v="1143" actId="165"/>
          <ac:grpSpMkLst>
            <pc:docMk/>
            <pc:sldMk cId="289958176" sldId="373"/>
            <ac:grpSpMk id="5" creationId="{29D13BC6-CB76-468C-8ACF-53EB96FA1CBF}"/>
          </ac:grpSpMkLst>
        </pc:grpChg>
        <pc:grpChg chg="add mod">
          <ac:chgData name="Justin Ehrenhofer" userId="473062b43ff0ad33" providerId="LiveId" clId="{6A6825B4-FFE4-4F16-90E7-69ACFB98A4CB}" dt="2018-10-16T13:00:15.441" v="2593" actId="1038"/>
          <ac:grpSpMkLst>
            <pc:docMk/>
            <pc:sldMk cId="289958176" sldId="373"/>
            <ac:grpSpMk id="23" creationId="{1896AADE-4CBB-4BA9-AE42-3AE16B173279}"/>
          </ac:grpSpMkLst>
        </pc:grpChg>
        <pc:grpChg chg="add mod">
          <ac:chgData name="Justin Ehrenhofer" userId="473062b43ff0ad33" providerId="LiveId" clId="{6A6825B4-FFE4-4F16-90E7-69ACFB98A4CB}" dt="2018-10-16T13:00:23.262" v="2594" actId="1076"/>
          <ac:grpSpMkLst>
            <pc:docMk/>
            <pc:sldMk cId="289958176" sldId="373"/>
            <ac:grpSpMk id="28" creationId="{89187BA9-3AC2-42FB-8D31-93A10F245A4D}"/>
          </ac:grpSpMkLst>
        </pc:grpChg>
        <pc:picChg chg="del mod topLvl">
          <ac:chgData name="Justin Ehrenhofer" userId="473062b43ff0ad33" providerId="LiveId" clId="{6A6825B4-FFE4-4F16-90E7-69ACFB98A4CB}" dt="2018-10-16T12:58:40.163" v="2396" actId="478"/>
          <ac:picMkLst>
            <pc:docMk/>
            <pc:sldMk cId="289958176" sldId="373"/>
            <ac:picMk id="9" creationId="{81749B24-1663-423B-A8D2-DD80BE47AD1D}"/>
          </ac:picMkLst>
        </pc:picChg>
        <pc:picChg chg="del mod topLvl">
          <ac:chgData name="Justin Ehrenhofer" userId="473062b43ff0ad33" providerId="LiveId" clId="{6A6825B4-FFE4-4F16-90E7-69ACFB98A4CB}" dt="2018-10-16T13:00:12.076" v="2587" actId="478"/>
          <ac:picMkLst>
            <pc:docMk/>
            <pc:sldMk cId="289958176" sldId="373"/>
            <ac:picMk id="11" creationId="{60EB014A-7605-4709-93F9-09214FCAC73A}"/>
          </ac:picMkLst>
        </pc:picChg>
        <pc:picChg chg="mod topLvl">
          <ac:chgData name="Justin Ehrenhofer" userId="473062b43ff0ad33" providerId="LiveId" clId="{6A6825B4-FFE4-4F16-90E7-69ACFB98A4CB}" dt="2018-10-16T13:01:26.123" v="2604"/>
          <ac:picMkLst>
            <pc:docMk/>
            <pc:sldMk cId="289958176" sldId="373"/>
            <ac:picMk id="14" creationId="{0880F315-89A5-49B0-9475-4411F2F7FDFF}"/>
          </ac:picMkLst>
        </pc:picChg>
        <pc:picChg chg="del">
          <ac:chgData name="Justin Ehrenhofer" userId="473062b43ff0ad33" providerId="LiveId" clId="{6A6825B4-FFE4-4F16-90E7-69ACFB98A4CB}" dt="2018-10-15T23:26:22.644" v="293" actId="478"/>
          <ac:picMkLst>
            <pc:docMk/>
            <pc:sldMk cId="289958176" sldId="373"/>
            <ac:picMk id="1026" creationId="{2CAC3AE9-715F-4612-BC3B-883C15D317AB}"/>
          </ac:picMkLst>
        </pc:picChg>
      </pc:sldChg>
      <pc:sldChg chg="add">
        <pc:chgData name="Justin Ehrenhofer" userId="473062b43ff0ad33" providerId="LiveId" clId="{6A6825B4-FFE4-4F16-90E7-69ACFB98A4CB}" dt="2018-10-16T04:16:36.383" v="524"/>
        <pc:sldMkLst>
          <pc:docMk/>
          <pc:sldMk cId="319535016" sldId="374"/>
        </pc:sldMkLst>
      </pc:sldChg>
      <pc:sldChg chg="addSp delSp modSp add ord">
        <pc:chgData name="Justin Ehrenhofer" userId="473062b43ff0ad33" providerId="LiveId" clId="{6A6825B4-FFE4-4F16-90E7-69ACFB98A4CB}" dt="2018-10-16T13:01:56.683" v="2651" actId="1037"/>
        <pc:sldMkLst>
          <pc:docMk/>
          <pc:sldMk cId="3989033910" sldId="375"/>
        </pc:sldMkLst>
        <pc:spChg chg="del">
          <ac:chgData name="Justin Ehrenhofer" userId="473062b43ff0ad33" providerId="LiveId" clId="{6A6825B4-FFE4-4F16-90E7-69ACFB98A4CB}" dt="2018-10-16T04:27:41.887" v="1852" actId="478"/>
          <ac:spMkLst>
            <pc:docMk/>
            <pc:sldMk cId="3989033910" sldId="375"/>
            <ac:spMk id="3" creationId="{C18F3C64-EECF-4D9C-B4AF-1BBFB04C81CF}"/>
          </ac:spMkLst>
        </pc:spChg>
        <pc:spChg chg="mod">
          <ac:chgData name="Justin Ehrenhofer" userId="473062b43ff0ad33" providerId="LiveId" clId="{6A6825B4-FFE4-4F16-90E7-69ACFB98A4CB}" dt="2018-10-16T04:27:06.767" v="1850" actId="20577"/>
          <ac:spMkLst>
            <pc:docMk/>
            <pc:sldMk cId="3989033910" sldId="375"/>
            <ac:spMk id="4" creationId="{42BD87B4-596D-49DB-87D0-86CF74A9630B}"/>
          </ac:spMkLst>
        </pc:spChg>
        <pc:spChg chg="add del mod">
          <ac:chgData name="Justin Ehrenhofer" userId="473062b43ff0ad33" providerId="LiveId" clId="{6A6825B4-FFE4-4F16-90E7-69ACFB98A4CB}" dt="2018-10-16T04:27:44.791" v="1854" actId="478"/>
          <ac:spMkLst>
            <pc:docMk/>
            <pc:sldMk cId="3989033910" sldId="375"/>
            <ac:spMk id="5" creationId="{875E4BBA-7C62-4C74-8442-39FA51194D57}"/>
          </ac:spMkLst>
        </pc:spChg>
        <pc:spChg chg="add">
          <ac:chgData name="Justin Ehrenhofer" userId="473062b43ff0ad33" providerId="LiveId" clId="{6A6825B4-FFE4-4F16-90E7-69ACFB98A4CB}" dt="2018-10-16T04:27:42.289" v="1853"/>
          <ac:spMkLst>
            <pc:docMk/>
            <pc:sldMk cId="3989033910" sldId="375"/>
            <ac:spMk id="7" creationId="{586B1D64-805F-48A2-B68B-ECACE2C342EF}"/>
          </ac:spMkLst>
        </pc:spChg>
        <pc:spChg chg="add mod">
          <ac:chgData name="Justin Ehrenhofer" userId="473062b43ff0ad33" providerId="LiveId" clId="{6A6825B4-FFE4-4F16-90E7-69ACFB98A4CB}" dt="2018-10-16T04:28:10.569" v="1902" actId="20577"/>
          <ac:spMkLst>
            <pc:docMk/>
            <pc:sldMk cId="3989033910" sldId="375"/>
            <ac:spMk id="8" creationId="{0A858634-D3D3-4AE2-9E51-3EE9EB3B9B3D}"/>
          </ac:spMkLst>
        </pc:spChg>
        <pc:spChg chg="add mod topLvl">
          <ac:chgData name="Justin Ehrenhofer" userId="473062b43ff0ad33" providerId="LiveId" clId="{6A6825B4-FFE4-4F16-90E7-69ACFB98A4CB}" dt="2018-10-16T13:01:51.098" v="2635" actId="1035"/>
          <ac:spMkLst>
            <pc:docMk/>
            <pc:sldMk cId="3989033910" sldId="375"/>
            <ac:spMk id="12" creationId="{C249912F-6460-4091-A5AA-74FED388E37D}"/>
          </ac:spMkLst>
        </pc:spChg>
        <pc:spChg chg="add mod topLvl">
          <ac:chgData name="Justin Ehrenhofer" userId="473062b43ff0ad33" providerId="LiveId" clId="{6A6825B4-FFE4-4F16-90E7-69ACFB98A4CB}" dt="2018-10-16T13:01:51.098" v="2635" actId="1035"/>
          <ac:spMkLst>
            <pc:docMk/>
            <pc:sldMk cId="3989033910" sldId="375"/>
            <ac:spMk id="13" creationId="{145C718A-2E75-43B2-8ED0-9284F71133A5}"/>
          </ac:spMkLst>
        </pc:spChg>
        <pc:spChg chg="add mod">
          <ac:chgData name="Justin Ehrenhofer" userId="473062b43ff0ad33" providerId="LiveId" clId="{6A6825B4-FFE4-4F16-90E7-69ACFB98A4CB}" dt="2018-10-16T13:01:56.683" v="2651" actId="1037"/>
          <ac:spMkLst>
            <pc:docMk/>
            <pc:sldMk cId="3989033910" sldId="375"/>
            <ac:spMk id="15" creationId="{6386A1F6-D45C-4395-BBFD-6AB25D0D3AE7}"/>
          </ac:spMkLst>
        </pc:spChg>
        <pc:spChg chg="add mod">
          <ac:chgData name="Justin Ehrenhofer" userId="473062b43ff0ad33" providerId="LiveId" clId="{6A6825B4-FFE4-4F16-90E7-69ACFB98A4CB}" dt="2018-10-16T13:01:56.683" v="2651" actId="1037"/>
          <ac:spMkLst>
            <pc:docMk/>
            <pc:sldMk cId="3989033910" sldId="375"/>
            <ac:spMk id="16" creationId="{B0176A61-EE50-439C-9304-24B480A12E2E}"/>
          </ac:spMkLst>
        </pc:spChg>
        <pc:spChg chg="add mod">
          <ac:chgData name="Justin Ehrenhofer" userId="473062b43ff0ad33" providerId="LiveId" clId="{6A6825B4-FFE4-4F16-90E7-69ACFB98A4CB}" dt="2018-10-16T04:30:35.748" v="2031" actId="207"/>
          <ac:spMkLst>
            <pc:docMk/>
            <pc:sldMk cId="3989033910" sldId="375"/>
            <ac:spMk id="17" creationId="{8ED1E7A1-7BAE-4685-8DB1-8A51CCF3E88B}"/>
          </ac:spMkLst>
        </pc:spChg>
        <pc:spChg chg="add mod">
          <ac:chgData name="Justin Ehrenhofer" userId="473062b43ff0ad33" providerId="LiveId" clId="{6A6825B4-FFE4-4F16-90E7-69ACFB98A4CB}" dt="2018-10-16T04:30:39.603" v="2032" actId="207"/>
          <ac:spMkLst>
            <pc:docMk/>
            <pc:sldMk cId="3989033910" sldId="375"/>
            <ac:spMk id="18" creationId="{471BAEB4-1292-4406-8DB1-47D95D8041AC}"/>
          </ac:spMkLst>
        </pc:spChg>
        <pc:grpChg chg="add del mod">
          <ac:chgData name="Justin Ehrenhofer" userId="473062b43ff0ad33" providerId="LiveId" clId="{6A6825B4-FFE4-4F16-90E7-69ACFB98A4CB}" dt="2018-10-16T04:29:43.166" v="1958" actId="165"/>
          <ac:grpSpMkLst>
            <pc:docMk/>
            <pc:sldMk cId="3989033910" sldId="375"/>
            <ac:grpSpMk id="6" creationId="{88B2320F-3371-45AE-B2DA-B64F3BAAC0CE}"/>
          </ac:grpSpMkLst>
        </pc:grpChg>
        <pc:picChg chg="del">
          <ac:chgData name="Justin Ehrenhofer" userId="473062b43ff0ad33" providerId="LiveId" clId="{6A6825B4-FFE4-4F16-90E7-69ACFB98A4CB}" dt="2018-10-16T04:27:11.744" v="1851" actId="478"/>
          <ac:picMkLst>
            <pc:docMk/>
            <pc:sldMk cId="3989033910" sldId="375"/>
            <ac:picMk id="1026" creationId="{2CAC3AE9-715F-4612-BC3B-883C15D317AB}"/>
          </ac:picMkLst>
        </pc:picChg>
        <pc:cxnChg chg="add mod">
          <ac:chgData name="Justin Ehrenhofer" userId="473062b43ff0ad33" providerId="LiveId" clId="{6A6825B4-FFE4-4F16-90E7-69ACFB98A4CB}" dt="2018-10-16T12:56:37.832" v="2361" actId="208"/>
          <ac:cxnSpMkLst>
            <pc:docMk/>
            <pc:sldMk cId="3989033910" sldId="375"/>
            <ac:cxnSpMk id="9" creationId="{9FF6E8C4-5A4E-486C-9F03-1CB85E8F4604}"/>
          </ac:cxnSpMkLst>
        </pc:cxnChg>
        <pc:cxnChg chg="add mod">
          <ac:chgData name="Justin Ehrenhofer" userId="473062b43ff0ad33" providerId="LiveId" clId="{6A6825B4-FFE4-4F16-90E7-69ACFB98A4CB}" dt="2018-10-16T12:56:55.854" v="2390" actId="208"/>
          <ac:cxnSpMkLst>
            <pc:docMk/>
            <pc:sldMk cId="3989033910" sldId="375"/>
            <ac:cxnSpMk id="10" creationId="{08FEA03F-4310-48B7-B856-53DE4C96D906}"/>
          </ac:cxnSpMkLst>
        </pc:cxnChg>
        <pc:cxnChg chg="add mod">
          <ac:chgData name="Justin Ehrenhofer" userId="473062b43ff0ad33" providerId="LiveId" clId="{6A6825B4-FFE4-4F16-90E7-69ACFB98A4CB}" dt="2018-10-16T12:56:59.737" v="2391" actId="208"/>
          <ac:cxnSpMkLst>
            <pc:docMk/>
            <pc:sldMk cId="3989033910" sldId="375"/>
            <ac:cxnSpMk id="11" creationId="{5BEB6F23-773A-4F13-B196-40DD2C58A4F3}"/>
          </ac:cxnSpMkLst>
        </pc:cxnChg>
      </pc:sldChg>
      <pc:sldChg chg="addSp delSp modSp add del">
        <pc:chgData name="Justin Ehrenhofer" userId="473062b43ff0ad33" providerId="LiveId" clId="{6A6825B4-FFE4-4F16-90E7-69ACFB98A4CB}" dt="2018-10-16T18:05:43.664" v="4087"/>
        <pc:sldMkLst>
          <pc:docMk/>
          <pc:sldMk cId="395047718" sldId="376"/>
        </pc:sldMkLst>
        <pc:spChg chg="del mod">
          <ac:chgData name="Justin Ehrenhofer" userId="473062b43ff0ad33" providerId="LiveId" clId="{6A6825B4-FFE4-4F16-90E7-69ACFB98A4CB}" dt="2018-10-16T13:10:58.471" v="2906" actId="931"/>
          <ac:spMkLst>
            <pc:docMk/>
            <pc:sldMk cId="395047718" sldId="376"/>
            <ac:spMk id="3" creationId="{C18F3C64-EECF-4D9C-B4AF-1BBFB04C81CF}"/>
          </ac:spMkLst>
        </pc:spChg>
        <pc:spChg chg="mod">
          <ac:chgData name="Justin Ehrenhofer" userId="473062b43ff0ad33" providerId="LiveId" clId="{6A6825B4-FFE4-4F16-90E7-69ACFB98A4CB}" dt="2018-10-16T13:03:17.957" v="2653" actId="113"/>
          <ac:spMkLst>
            <pc:docMk/>
            <pc:sldMk cId="395047718" sldId="376"/>
            <ac:spMk id="4" creationId="{42BD87B4-596D-49DB-87D0-86CF74A9630B}"/>
          </ac:spMkLst>
        </pc:spChg>
        <pc:spChg chg="add mod">
          <ac:chgData name="Justin Ehrenhofer" userId="473062b43ff0ad33" providerId="LiveId" clId="{6A6825B4-FFE4-4F16-90E7-69ACFB98A4CB}" dt="2018-10-16T18:01:21.290" v="4012" actId="20577"/>
          <ac:spMkLst>
            <pc:docMk/>
            <pc:sldMk cId="395047718" sldId="376"/>
            <ac:spMk id="7" creationId="{48448C58-5125-4C47-B63F-7187ACDEB795}"/>
          </ac:spMkLst>
        </pc:spChg>
        <pc:picChg chg="add mod">
          <ac:chgData name="Justin Ehrenhofer" userId="473062b43ff0ad33" providerId="LiveId" clId="{6A6825B4-FFE4-4F16-90E7-69ACFB98A4CB}" dt="2018-10-16T13:12:18.600" v="2916" actId="14100"/>
          <ac:picMkLst>
            <pc:docMk/>
            <pc:sldMk cId="395047718" sldId="376"/>
            <ac:picMk id="5" creationId="{23408F0F-2255-44A6-8D2D-C068DC55AC59}"/>
          </ac:picMkLst>
        </pc:picChg>
        <pc:picChg chg="add mod">
          <ac:chgData name="Justin Ehrenhofer" userId="473062b43ff0ad33" providerId="LiveId" clId="{6A6825B4-FFE4-4F16-90E7-69ACFB98A4CB}" dt="2018-10-16T13:16:34.071" v="3140" actId="1036"/>
          <ac:picMkLst>
            <pc:docMk/>
            <pc:sldMk cId="395047718" sldId="376"/>
            <ac:picMk id="5122" creationId="{5F643C34-8EB0-4F72-AB6A-4600C245359B}"/>
          </ac:picMkLst>
        </pc:picChg>
        <pc:picChg chg="add mod">
          <ac:chgData name="Justin Ehrenhofer" userId="473062b43ff0ad33" providerId="LiveId" clId="{6A6825B4-FFE4-4F16-90E7-69ACFB98A4CB}" dt="2018-10-16T18:05:43.664" v="4087"/>
          <ac:picMkLst>
            <pc:docMk/>
            <pc:sldMk cId="395047718" sldId="376"/>
            <ac:picMk id="5124" creationId="{80FEA0BD-1526-4D78-A5AD-FF46416DC1ED}"/>
          </ac:picMkLst>
        </pc:picChg>
      </pc:sldChg>
      <pc:sldChg chg="addSp delSp modSp add modAnim">
        <pc:chgData name="Justin Ehrenhofer" userId="473062b43ff0ad33" providerId="LiveId" clId="{6A6825B4-FFE4-4F16-90E7-69ACFB98A4CB}" dt="2018-10-16T13:10:17.443" v="2891"/>
        <pc:sldMkLst>
          <pc:docMk/>
          <pc:sldMk cId="2928098889" sldId="377"/>
        </pc:sldMkLst>
        <pc:spChg chg="del">
          <ac:chgData name="Justin Ehrenhofer" userId="473062b43ff0ad33" providerId="LiveId" clId="{6A6825B4-FFE4-4F16-90E7-69ACFB98A4CB}" dt="2018-10-16T13:06:21.197" v="2727" actId="478"/>
          <ac:spMkLst>
            <pc:docMk/>
            <pc:sldMk cId="2928098889" sldId="377"/>
            <ac:spMk id="6" creationId="{00000000-0000-0000-0000-000000000000}"/>
          </ac:spMkLst>
        </pc:spChg>
        <pc:spChg chg="del">
          <ac:chgData name="Justin Ehrenhofer" userId="473062b43ff0ad33" providerId="LiveId" clId="{6A6825B4-FFE4-4F16-90E7-69ACFB98A4CB}" dt="2018-10-16T13:05:44.933" v="2721" actId="478"/>
          <ac:spMkLst>
            <pc:docMk/>
            <pc:sldMk cId="2928098889" sldId="377"/>
            <ac:spMk id="8" creationId="{00000000-0000-0000-0000-000000000000}"/>
          </ac:spMkLst>
        </pc:spChg>
        <pc:spChg chg="add mod">
          <ac:chgData name="Justin Ehrenhofer" userId="473062b43ff0ad33" providerId="LiveId" clId="{6A6825B4-FFE4-4F16-90E7-69ACFB98A4CB}" dt="2018-10-16T13:10:04.528" v="2890" actId="255"/>
          <ac:spMkLst>
            <pc:docMk/>
            <pc:sldMk cId="2928098889" sldId="377"/>
            <ac:spMk id="9" creationId="{CF64102E-493E-4BC7-B802-1D22F7F28F9B}"/>
          </ac:spMkLst>
        </pc:spChg>
        <pc:spChg chg="add mod">
          <ac:chgData name="Justin Ehrenhofer" userId="473062b43ff0ad33" providerId="LiveId" clId="{6A6825B4-FFE4-4F16-90E7-69ACFB98A4CB}" dt="2018-10-16T13:09:01.876" v="2795" actId="14100"/>
          <ac:spMkLst>
            <pc:docMk/>
            <pc:sldMk cId="2928098889" sldId="377"/>
            <ac:spMk id="10" creationId="{92A1553B-5B31-4C65-BF28-DE228ABFE2C3}"/>
          </ac:spMkLst>
        </pc:spChg>
        <pc:picChg chg="del">
          <ac:chgData name="Justin Ehrenhofer" userId="473062b43ff0ad33" providerId="LiveId" clId="{6A6825B4-FFE4-4F16-90E7-69ACFB98A4CB}" dt="2018-10-16T13:06:19.995" v="2726" actId="478"/>
          <ac:picMkLst>
            <pc:docMk/>
            <pc:sldMk cId="2928098889" sldId="377"/>
            <ac:picMk id="7" creationId="{00000000-0000-0000-0000-000000000000}"/>
          </ac:picMkLst>
        </pc:picChg>
        <pc:picChg chg="mod modCrop">
          <ac:chgData name="Justin Ehrenhofer" userId="473062b43ff0ad33" providerId="LiveId" clId="{6A6825B4-FFE4-4F16-90E7-69ACFB98A4CB}" dt="2018-10-16T13:10:17.443" v="2891"/>
          <ac:picMkLst>
            <pc:docMk/>
            <pc:sldMk cId="2928098889" sldId="377"/>
            <ac:picMk id="2050" creationId="{43D7433A-B449-439F-8582-F9835F9E5FB2}"/>
          </ac:picMkLst>
        </pc:picChg>
        <pc:picChg chg="add mod modCrop">
          <ac:chgData name="Justin Ehrenhofer" userId="473062b43ff0ad33" providerId="LiveId" clId="{6A6825B4-FFE4-4F16-90E7-69ACFB98A4CB}" dt="2018-10-16T13:08:58.603" v="2794" actId="1038"/>
          <ac:picMkLst>
            <pc:docMk/>
            <pc:sldMk cId="2928098889" sldId="377"/>
            <ac:picMk id="4098" creationId="{F3AB5719-837E-4DD9-94B6-CC3918DFAD33}"/>
          </ac:picMkLst>
        </pc:picChg>
      </pc:sldChg>
      <pc:sldChg chg="modSp add del">
        <pc:chgData name="Justin Ehrenhofer" userId="473062b43ff0ad33" providerId="LiveId" clId="{6A6825B4-FFE4-4F16-90E7-69ACFB98A4CB}" dt="2018-10-16T12:56:21.310" v="2360" actId="2696"/>
        <pc:sldMkLst>
          <pc:docMk/>
          <pc:sldMk cId="3243805147" sldId="377"/>
        </pc:sldMkLst>
        <pc:spChg chg="mod">
          <ac:chgData name="Justin Ehrenhofer" userId="473062b43ff0ad33" providerId="LiveId" clId="{6A6825B4-FFE4-4F16-90E7-69ACFB98A4CB}" dt="2018-10-16T12:56:17.389" v="2359" actId="20577"/>
          <ac:spMkLst>
            <pc:docMk/>
            <pc:sldMk cId="3243805147" sldId="377"/>
            <ac:spMk id="4" creationId="{42BD87B4-596D-49DB-87D0-86CF74A9630B}"/>
          </ac:spMkLst>
        </pc:spChg>
      </pc:sldChg>
      <pc:sldChg chg="addSp delSp modSp add">
        <pc:chgData name="Justin Ehrenhofer" userId="473062b43ff0ad33" providerId="LiveId" clId="{6A6825B4-FFE4-4F16-90E7-69ACFB98A4CB}" dt="2018-10-16T13:26:13.704" v="3162" actId="14100"/>
        <pc:sldMkLst>
          <pc:docMk/>
          <pc:sldMk cId="2530143243" sldId="378"/>
        </pc:sldMkLst>
        <pc:spChg chg="del">
          <ac:chgData name="Justin Ehrenhofer" userId="473062b43ff0ad33" providerId="LiveId" clId="{6A6825B4-FFE4-4F16-90E7-69ACFB98A4CB}" dt="2018-10-16T13:24:24.890" v="3153" actId="478"/>
          <ac:spMkLst>
            <pc:docMk/>
            <pc:sldMk cId="2530143243" sldId="378"/>
            <ac:spMk id="7" creationId="{586B1D64-805F-48A2-B68B-ECACE2C342EF}"/>
          </ac:spMkLst>
        </pc:spChg>
        <pc:spChg chg="del">
          <ac:chgData name="Justin Ehrenhofer" userId="473062b43ff0ad33" providerId="LiveId" clId="{6A6825B4-FFE4-4F16-90E7-69ACFB98A4CB}" dt="2018-10-16T13:24:24.890" v="3153" actId="478"/>
          <ac:spMkLst>
            <pc:docMk/>
            <pc:sldMk cId="2530143243" sldId="378"/>
            <ac:spMk id="8" creationId="{0A858634-D3D3-4AE2-9E51-3EE9EB3B9B3D}"/>
          </ac:spMkLst>
        </pc:spChg>
        <pc:spChg chg="del">
          <ac:chgData name="Justin Ehrenhofer" userId="473062b43ff0ad33" providerId="LiveId" clId="{6A6825B4-FFE4-4F16-90E7-69ACFB98A4CB}" dt="2018-10-16T13:24:24.890" v="3153" actId="478"/>
          <ac:spMkLst>
            <pc:docMk/>
            <pc:sldMk cId="2530143243" sldId="378"/>
            <ac:spMk id="12" creationId="{C249912F-6460-4091-A5AA-74FED388E37D}"/>
          </ac:spMkLst>
        </pc:spChg>
        <pc:spChg chg="del">
          <ac:chgData name="Justin Ehrenhofer" userId="473062b43ff0ad33" providerId="LiveId" clId="{6A6825B4-FFE4-4F16-90E7-69ACFB98A4CB}" dt="2018-10-16T13:24:24.890" v="3153" actId="478"/>
          <ac:spMkLst>
            <pc:docMk/>
            <pc:sldMk cId="2530143243" sldId="378"/>
            <ac:spMk id="13" creationId="{145C718A-2E75-43B2-8ED0-9284F71133A5}"/>
          </ac:spMkLst>
        </pc:spChg>
        <pc:spChg chg="del">
          <ac:chgData name="Justin Ehrenhofer" userId="473062b43ff0ad33" providerId="LiveId" clId="{6A6825B4-FFE4-4F16-90E7-69ACFB98A4CB}" dt="2018-10-16T13:24:24.890" v="3153" actId="478"/>
          <ac:spMkLst>
            <pc:docMk/>
            <pc:sldMk cId="2530143243" sldId="378"/>
            <ac:spMk id="15" creationId="{6386A1F6-D45C-4395-BBFD-6AB25D0D3AE7}"/>
          </ac:spMkLst>
        </pc:spChg>
        <pc:spChg chg="del">
          <ac:chgData name="Justin Ehrenhofer" userId="473062b43ff0ad33" providerId="LiveId" clId="{6A6825B4-FFE4-4F16-90E7-69ACFB98A4CB}" dt="2018-10-16T13:24:24.890" v="3153" actId="478"/>
          <ac:spMkLst>
            <pc:docMk/>
            <pc:sldMk cId="2530143243" sldId="378"/>
            <ac:spMk id="16" creationId="{B0176A61-EE50-439C-9304-24B480A12E2E}"/>
          </ac:spMkLst>
        </pc:spChg>
        <pc:spChg chg="del">
          <ac:chgData name="Justin Ehrenhofer" userId="473062b43ff0ad33" providerId="LiveId" clId="{6A6825B4-FFE4-4F16-90E7-69ACFB98A4CB}" dt="2018-10-16T13:24:24.890" v="3153" actId="478"/>
          <ac:spMkLst>
            <pc:docMk/>
            <pc:sldMk cId="2530143243" sldId="378"/>
            <ac:spMk id="17" creationId="{8ED1E7A1-7BAE-4685-8DB1-8A51CCF3E88B}"/>
          </ac:spMkLst>
        </pc:spChg>
        <pc:spChg chg="del">
          <ac:chgData name="Justin Ehrenhofer" userId="473062b43ff0ad33" providerId="LiveId" clId="{6A6825B4-FFE4-4F16-90E7-69ACFB98A4CB}" dt="2018-10-16T13:24:24.890" v="3153" actId="478"/>
          <ac:spMkLst>
            <pc:docMk/>
            <pc:sldMk cId="2530143243" sldId="378"/>
            <ac:spMk id="18" creationId="{471BAEB4-1292-4406-8DB1-47D95D8041AC}"/>
          </ac:spMkLst>
        </pc:spChg>
        <pc:picChg chg="add mod">
          <ac:chgData name="Justin Ehrenhofer" userId="473062b43ff0ad33" providerId="LiveId" clId="{6A6825B4-FFE4-4F16-90E7-69ACFB98A4CB}" dt="2018-10-16T13:26:13.704" v="3162" actId="14100"/>
          <ac:picMkLst>
            <pc:docMk/>
            <pc:sldMk cId="2530143243" sldId="378"/>
            <ac:picMk id="6146" creationId="{AAA1CFFE-000A-413F-8800-75C0990565E0}"/>
          </ac:picMkLst>
        </pc:picChg>
        <pc:picChg chg="add mod">
          <ac:chgData name="Justin Ehrenhofer" userId="473062b43ff0ad33" providerId="LiveId" clId="{6A6825B4-FFE4-4F16-90E7-69ACFB98A4CB}" dt="2018-10-16T13:26:13.704" v="3162" actId="14100"/>
          <ac:picMkLst>
            <pc:docMk/>
            <pc:sldMk cId="2530143243" sldId="378"/>
            <ac:picMk id="6148" creationId="{BE472ACA-C490-49E0-8F43-F49B28642D03}"/>
          </ac:picMkLst>
        </pc:picChg>
        <pc:cxnChg chg="del">
          <ac:chgData name="Justin Ehrenhofer" userId="473062b43ff0ad33" providerId="LiveId" clId="{6A6825B4-FFE4-4F16-90E7-69ACFB98A4CB}" dt="2018-10-16T13:24:24.890" v="3153" actId="478"/>
          <ac:cxnSpMkLst>
            <pc:docMk/>
            <pc:sldMk cId="2530143243" sldId="378"/>
            <ac:cxnSpMk id="9" creationId="{9FF6E8C4-5A4E-486C-9F03-1CB85E8F4604}"/>
          </ac:cxnSpMkLst>
        </pc:cxnChg>
        <pc:cxnChg chg="del">
          <ac:chgData name="Justin Ehrenhofer" userId="473062b43ff0ad33" providerId="LiveId" clId="{6A6825B4-FFE4-4F16-90E7-69ACFB98A4CB}" dt="2018-10-16T13:24:24.890" v="3153" actId="478"/>
          <ac:cxnSpMkLst>
            <pc:docMk/>
            <pc:sldMk cId="2530143243" sldId="378"/>
            <ac:cxnSpMk id="10" creationId="{08FEA03F-4310-48B7-B856-53DE4C96D906}"/>
          </ac:cxnSpMkLst>
        </pc:cxnChg>
        <pc:cxnChg chg="del">
          <ac:chgData name="Justin Ehrenhofer" userId="473062b43ff0ad33" providerId="LiveId" clId="{6A6825B4-FFE4-4F16-90E7-69ACFB98A4CB}" dt="2018-10-16T13:24:24.890" v="3153" actId="478"/>
          <ac:cxnSpMkLst>
            <pc:docMk/>
            <pc:sldMk cId="2530143243" sldId="378"/>
            <ac:cxnSpMk id="11" creationId="{5BEB6F23-773A-4F13-B196-40DD2C58A4F3}"/>
          </ac:cxnSpMkLst>
        </pc:cxnChg>
      </pc:sldChg>
      <pc:sldChg chg="addSp delSp modSp add">
        <pc:chgData name="Justin Ehrenhofer" userId="473062b43ff0ad33" providerId="LiveId" clId="{6A6825B4-FFE4-4F16-90E7-69ACFB98A4CB}" dt="2018-10-16T18:04:55.113" v="4080" actId="1076"/>
        <pc:sldMkLst>
          <pc:docMk/>
          <pc:sldMk cId="2921763152" sldId="379"/>
        </pc:sldMkLst>
        <pc:spChg chg="mod">
          <ac:chgData name="Justin Ehrenhofer" userId="473062b43ff0ad33" providerId="LiveId" clId="{6A6825B4-FFE4-4F16-90E7-69ACFB98A4CB}" dt="2018-10-16T13:35:22.940" v="3560" actId="27636"/>
          <ac:spMkLst>
            <pc:docMk/>
            <pc:sldMk cId="2921763152" sldId="379"/>
            <ac:spMk id="3" creationId="{C18F3C64-EECF-4D9C-B4AF-1BBFB04C81CF}"/>
          </ac:spMkLst>
        </pc:spChg>
        <pc:spChg chg="mod">
          <ac:chgData name="Justin Ehrenhofer" userId="473062b43ff0ad33" providerId="LiveId" clId="{6A6825B4-FFE4-4F16-90E7-69ACFB98A4CB}" dt="2018-10-16T13:33:38.509" v="3201" actId="20577"/>
          <ac:spMkLst>
            <pc:docMk/>
            <pc:sldMk cId="2921763152" sldId="379"/>
            <ac:spMk id="4" creationId="{42BD87B4-596D-49DB-87D0-86CF74A9630B}"/>
          </ac:spMkLst>
        </pc:spChg>
        <pc:picChg chg="del">
          <ac:chgData name="Justin Ehrenhofer" userId="473062b43ff0ad33" providerId="LiveId" clId="{6A6825B4-FFE4-4F16-90E7-69ACFB98A4CB}" dt="2018-10-16T13:33:40.320" v="3202" actId="478"/>
          <ac:picMkLst>
            <pc:docMk/>
            <pc:sldMk cId="2921763152" sldId="379"/>
            <ac:picMk id="1026" creationId="{2CAC3AE9-715F-4612-BC3B-883C15D317AB}"/>
          </ac:picMkLst>
        </pc:picChg>
        <pc:picChg chg="add mod modCrop">
          <ac:chgData name="Justin Ehrenhofer" userId="473062b43ff0ad33" providerId="LiveId" clId="{6A6825B4-FFE4-4F16-90E7-69ACFB98A4CB}" dt="2018-10-16T18:04:55.113" v="4080" actId="1076"/>
          <ac:picMkLst>
            <pc:docMk/>
            <pc:sldMk cId="2921763152" sldId="379"/>
            <ac:picMk id="9218" creationId="{539487F5-97E8-43C8-812A-B1EB971449C4}"/>
          </ac:picMkLst>
        </pc:picChg>
      </pc:sldChg>
      <pc:sldChg chg="addSp delSp modSp add delAnim">
        <pc:chgData name="Justin Ehrenhofer" userId="473062b43ff0ad33" providerId="LiveId" clId="{6A6825B4-FFE4-4F16-90E7-69ACFB98A4CB}" dt="2018-10-16T13:54:27.463" v="3816" actId="1038"/>
        <pc:sldMkLst>
          <pc:docMk/>
          <pc:sldMk cId="2835910519" sldId="380"/>
        </pc:sldMkLst>
        <pc:spChg chg="mod">
          <ac:chgData name="Justin Ehrenhofer" userId="473062b43ff0ad33" providerId="LiveId" clId="{6A6825B4-FFE4-4F16-90E7-69ACFB98A4CB}" dt="2018-10-16T13:45:30.055" v="3694" actId="20577"/>
          <ac:spMkLst>
            <pc:docMk/>
            <pc:sldMk cId="2835910519" sldId="380"/>
            <ac:spMk id="2" creationId="{00000000-0000-0000-0000-000000000000}"/>
          </ac:spMkLst>
        </pc:spChg>
        <pc:spChg chg="add mod">
          <ac:chgData name="Justin Ehrenhofer" userId="473062b43ff0ad33" providerId="LiveId" clId="{6A6825B4-FFE4-4F16-90E7-69ACFB98A4CB}" dt="2018-10-16T13:54:10.344" v="3760" actId="164"/>
          <ac:spMkLst>
            <pc:docMk/>
            <pc:sldMk cId="2835910519" sldId="380"/>
            <ac:spMk id="17" creationId="{332B48C7-E7EF-4391-A478-FEBF5FD13D0F}"/>
          </ac:spMkLst>
        </pc:spChg>
        <pc:spChg chg="add mod">
          <ac:chgData name="Justin Ehrenhofer" userId="473062b43ff0ad33" providerId="LiveId" clId="{6A6825B4-FFE4-4F16-90E7-69ACFB98A4CB}" dt="2018-10-16T13:54:10.344" v="3760" actId="164"/>
          <ac:spMkLst>
            <pc:docMk/>
            <pc:sldMk cId="2835910519" sldId="380"/>
            <ac:spMk id="18" creationId="{7BC97655-EF43-43C6-8ED0-A467BFEFF7C3}"/>
          </ac:spMkLst>
        </pc:spChg>
        <pc:spChg chg="add mod">
          <ac:chgData name="Justin Ehrenhofer" userId="473062b43ff0ad33" providerId="LiveId" clId="{6A6825B4-FFE4-4F16-90E7-69ACFB98A4CB}" dt="2018-10-16T13:54:21.198" v="3787" actId="1037"/>
          <ac:spMkLst>
            <pc:docMk/>
            <pc:sldMk cId="2835910519" sldId="380"/>
            <ac:spMk id="28" creationId="{59D26CC0-97A6-44E4-848F-DB9247661494}"/>
          </ac:spMkLst>
        </pc:spChg>
        <pc:spChg chg="add mod">
          <ac:chgData name="Justin Ehrenhofer" userId="473062b43ff0ad33" providerId="LiveId" clId="{6A6825B4-FFE4-4F16-90E7-69ACFB98A4CB}" dt="2018-10-16T13:54:27.463" v="3816" actId="1038"/>
          <ac:spMkLst>
            <pc:docMk/>
            <pc:sldMk cId="2835910519" sldId="380"/>
            <ac:spMk id="29" creationId="{A821F59B-ACDC-42CB-973B-3FCC72A1294F}"/>
          </ac:spMkLst>
        </pc:spChg>
        <pc:spChg chg="add mod">
          <ac:chgData name="Justin Ehrenhofer" userId="473062b43ff0ad33" providerId="LiveId" clId="{6A6825B4-FFE4-4F16-90E7-69ACFB98A4CB}" dt="2018-10-16T13:54:21.198" v="3787" actId="1037"/>
          <ac:spMkLst>
            <pc:docMk/>
            <pc:sldMk cId="2835910519" sldId="380"/>
            <ac:spMk id="30" creationId="{3DBACC8C-059E-41C9-A6A5-5CE55EDC90BB}"/>
          </ac:spMkLst>
        </pc:spChg>
        <pc:spChg chg="add mod">
          <ac:chgData name="Justin Ehrenhofer" userId="473062b43ff0ad33" providerId="LiveId" clId="{6A6825B4-FFE4-4F16-90E7-69ACFB98A4CB}" dt="2018-10-16T13:54:10.344" v="3760" actId="164"/>
          <ac:spMkLst>
            <pc:docMk/>
            <pc:sldMk cId="2835910519" sldId="380"/>
            <ac:spMk id="32" creationId="{EADC10F2-F27C-49A5-B9F6-0B87419A8983}"/>
          </ac:spMkLst>
        </pc:spChg>
        <pc:spChg chg="add mod">
          <ac:chgData name="Justin Ehrenhofer" userId="473062b43ff0ad33" providerId="LiveId" clId="{6A6825B4-FFE4-4F16-90E7-69ACFB98A4CB}" dt="2018-10-16T13:54:10.344" v="3760" actId="164"/>
          <ac:spMkLst>
            <pc:docMk/>
            <pc:sldMk cId="2835910519" sldId="380"/>
            <ac:spMk id="34" creationId="{CCF46470-C354-4C37-9F28-9AAE8E243AB8}"/>
          </ac:spMkLst>
        </pc:spChg>
        <pc:spChg chg="add mod">
          <ac:chgData name="Justin Ehrenhofer" userId="473062b43ff0ad33" providerId="LiveId" clId="{6A6825B4-FFE4-4F16-90E7-69ACFB98A4CB}" dt="2018-10-16T13:54:21.198" v="3787" actId="1037"/>
          <ac:spMkLst>
            <pc:docMk/>
            <pc:sldMk cId="2835910519" sldId="380"/>
            <ac:spMk id="36" creationId="{E4E21D75-9032-48BB-AE6B-5C4488C7454E}"/>
          </ac:spMkLst>
        </pc:spChg>
        <pc:spChg chg="add mod">
          <ac:chgData name="Justin Ehrenhofer" userId="473062b43ff0ad33" providerId="LiveId" clId="{6A6825B4-FFE4-4F16-90E7-69ACFB98A4CB}" dt="2018-10-16T13:54:21.198" v="3787" actId="1037"/>
          <ac:spMkLst>
            <pc:docMk/>
            <pc:sldMk cId="2835910519" sldId="380"/>
            <ac:spMk id="37" creationId="{662186A3-71F5-471F-94E5-FC64B65D270F}"/>
          </ac:spMkLst>
        </pc:spChg>
        <pc:spChg chg="add mod">
          <ac:chgData name="Justin Ehrenhofer" userId="473062b43ff0ad33" providerId="LiveId" clId="{6A6825B4-FFE4-4F16-90E7-69ACFB98A4CB}" dt="2018-10-16T13:54:21.198" v="3787" actId="1037"/>
          <ac:spMkLst>
            <pc:docMk/>
            <pc:sldMk cId="2835910519" sldId="380"/>
            <ac:spMk id="38" creationId="{C51A8720-1A22-4B8B-BFA1-FD17E5F7EA06}"/>
          </ac:spMkLst>
        </pc:spChg>
        <pc:spChg chg="add mod">
          <ac:chgData name="Justin Ehrenhofer" userId="473062b43ff0ad33" providerId="LiveId" clId="{6A6825B4-FFE4-4F16-90E7-69ACFB98A4CB}" dt="2018-10-16T13:54:21.198" v="3787" actId="1037"/>
          <ac:spMkLst>
            <pc:docMk/>
            <pc:sldMk cId="2835910519" sldId="380"/>
            <ac:spMk id="39" creationId="{AB5EAC49-789C-40FC-9C81-82B921D30A96}"/>
          </ac:spMkLst>
        </pc:spChg>
        <pc:spChg chg="add mod">
          <ac:chgData name="Justin Ehrenhofer" userId="473062b43ff0ad33" providerId="LiveId" clId="{6A6825B4-FFE4-4F16-90E7-69ACFB98A4CB}" dt="2018-10-16T13:54:21.198" v="3787" actId="1037"/>
          <ac:spMkLst>
            <pc:docMk/>
            <pc:sldMk cId="2835910519" sldId="380"/>
            <ac:spMk id="40" creationId="{A346AA8D-445D-44E9-9706-F900481B97DF}"/>
          </ac:spMkLst>
        </pc:spChg>
        <pc:grpChg chg="del">
          <ac:chgData name="Justin Ehrenhofer" userId="473062b43ff0ad33" providerId="LiveId" clId="{6A6825B4-FFE4-4F16-90E7-69ACFB98A4CB}" dt="2018-10-16T13:41:55.425" v="3601" actId="478"/>
          <ac:grpSpMkLst>
            <pc:docMk/>
            <pc:sldMk cId="2835910519" sldId="380"/>
            <ac:grpSpMk id="13" creationId="{0819D878-E2E4-49A6-AEBC-968000B5FA12}"/>
          </ac:grpSpMkLst>
        </pc:grpChg>
        <pc:grpChg chg="del">
          <ac:chgData name="Justin Ehrenhofer" userId="473062b43ff0ad33" providerId="LiveId" clId="{6A6825B4-FFE4-4F16-90E7-69ACFB98A4CB}" dt="2018-10-16T13:41:55.425" v="3601" actId="478"/>
          <ac:grpSpMkLst>
            <pc:docMk/>
            <pc:sldMk cId="2835910519" sldId="380"/>
            <ac:grpSpMk id="14" creationId="{D49548CD-E7E5-499E-B8A1-A255D4892138}"/>
          </ac:grpSpMkLst>
        </pc:grpChg>
        <pc:grpChg chg="del">
          <ac:chgData name="Justin Ehrenhofer" userId="473062b43ff0ad33" providerId="LiveId" clId="{6A6825B4-FFE4-4F16-90E7-69ACFB98A4CB}" dt="2018-10-16T13:41:55.425" v="3601" actId="478"/>
          <ac:grpSpMkLst>
            <pc:docMk/>
            <pc:sldMk cId="2835910519" sldId="380"/>
            <ac:grpSpMk id="24" creationId="{4FC37DDE-B630-4004-8A0F-3E50CF9DE933}"/>
          </ac:grpSpMkLst>
        </pc:grpChg>
        <pc:grpChg chg="del">
          <ac:chgData name="Justin Ehrenhofer" userId="473062b43ff0ad33" providerId="LiveId" clId="{6A6825B4-FFE4-4F16-90E7-69ACFB98A4CB}" dt="2018-10-16T13:41:55.425" v="3601" actId="478"/>
          <ac:grpSpMkLst>
            <pc:docMk/>
            <pc:sldMk cId="2835910519" sldId="380"/>
            <ac:grpSpMk id="25" creationId="{2C229F7E-5D7F-4ABC-B54C-8C22AD9D9E7D}"/>
          </ac:grpSpMkLst>
        </pc:grpChg>
        <pc:grpChg chg="del">
          <ac:chgData name="Justin Ehrenhofer" userId="473062b43ff0ad33" providerId="LiveId" clId="{6A6825B4-FFE4-4F16-90E7-69ACFB98A4CB}" dt="2018-10-16T13:41:58.163" v="3602" actId="478"/>
          <ac:grpSpMkLst>
            <pc:docMk/>
            <pc:sldMk cId="2835910519" sldId="380"/>
            <ac:grpSpMk id="26" creationId="{4EB053D9-0347-407E-98E0-2FEB04DC81E1}"/>
          </ac:grpSpMkLst>
        </pc:grpChg>
        <pc:grpChg chg="del">
          <ac:chgData name="Justin Ehrenhofer" userId="473062b43ff0ad33" providerId="LiveId" clId="{6A6825B4-FFE4-4F16-90E7-69ACFB98A4CB}" dt="2018-10-16T13:41:58.163" v="3602" actId="478"/>
          <ac:grpSpMkLst>
            <pc:docMk/>
            <pc:sldMk cId="2835910519" sldId="380"/>
            <ac:grpSpMk id="27" creationId="{8C6248CC-76A1-4CDB-A301-8BF410DDD744}"/>
          </ac:grpSpMkLst>
        </pc:grpChg>
        <pc:grpChg chg="add mod">
          <ac:chgData name="Justin Ehrenhofer" userId="473062b43ff0ad33" providerId="LiveId" clId="{6A6825B4-FFE4-4F16-90E7-69ACFB98A4CB}" dt="2018-10-16T13:54:27.463" v="3816" actId="1038"/>
          <ac:grpSpMkLst>
            <pc:docMk/>
            <pc:sldMk cId="2835910519" sldId="380"/>
            <ac:grpSpMk id="31" creationId="{41C76BD2-742C-4344-95F0-9E3CEBD0D897}"/>
          </ac:grpSpMkLst>
        </pc:grpChg>
        <pc:picChg chg="del">
          <ac:chgData name="Justin Ehrenhofer" userId="473062b43ff0ad33" providerId="LiveId" clId="{6A6825B4-FFE4-4F16-90E7-69ACFB98A4CB}" dt="2018-10-16T13:42:01.692" v="3603" actId="478"/>
          <ac:picMkLst>
            <pc:docMk/>
            <pc:sldMk cId="2835910519" sldId="380"/>
            <ac:picMk id="8194" creationId="{25C0AD57-6DD1-44CD-ADF4-EF3470D35831}"/>
          </ac:picMkLst>
        </pc:picChg>
        <pc:picChg chg="del">
          <ac:chgData name="Justin Ehrenhofer" userId="473062b43ff0ad33" providerId="LiveId" clId="{6A6825B4-FFE4-4F16-90E7-69ACFB98A4CB}" dt="2018-10-16T13:42:01.692" v="3603" actId="478"/>
          <ac:picMkLst>
            <pc:docMk/>
            <pc:sldMk cId="2835910519" sldId="380"/>
            <ac:picMk id="8196" creationId="{F0A22E75-2783-4473-8EB7-88B4A169EDC4}"/>
          </ac:picMkLst>
        </pc:picChg>
      </pc:sldChg>
      <pc:sldChg chg="addSp delSp modSp add delAnim">
        <pc:chgData name="Justin Ehrenhofer" userId="473062b43ff0ad33" providerId="LiveId" clId="{6A6825B4-FFE4-4F16-90E7-69ACFB98A4CB}" dt="2018-10-16T14:04:12.263" v="3822" actId="1076"/>
        <pc:sldMkLst>
          <pc:docMk/>
          <pc:sldMk cId="3283338574" sldId="381"/>
        </pc:sldMkLst>
        <pc:spChg chg="del">
          <ac:chgData name="Justin Ehrenhofer" userId="473062b43ff0ad33" providerId="LiveId" clId="{6A6825B4-FFE4-4F16-90E7-69ACFB98A4CB}" dt="2018-10-16T14:03:54.873" v="3818" actId="478"/>
          <ac:spMkLst>
            <pc:docMk/>
            <pc:sldMk cId="3283338574" sldId="381"/>
            <ac:spMk id="14"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27"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28"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29"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30"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31"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32"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37"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48"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49"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51"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52"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53"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54"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55"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56"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60"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61"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63" creationId="{00000000-0000-0000-0000-000000000000}"/>
          </ac:spMkLst>
        </pc:spChg>
        <pc:spChg chg="del">
          <ac:chgData name="Justin Ehrenhofer" userId="473062b43ff0ad33" providerId="LiveId" clId="{6A6825B4-FFE4-4F16-90E7-69ACFB98A4CB}" dt="2018-10-16T14:03:54.873" v="3818" actId="478"/>
          <ac:spMkLst>
            <pc:docMk/>
            <pc:sldMk cId="3283338574" sldId="381"/>
            <ac:spMk id="64" creationId="{94D6668E-DF05-8C46-9E3E-E81F00675655}"/>
          </ac:spMkLst>
        </pc:spChg>
        <pc:spChg chg="del">
          <ac:chgData name="Justin Ehrenhofer" userId="473062b43ff0ad33" providerId="LiveId" clId="{6A6825B4-FFE4-4F16-90E7-69ACFB98A4CB}" dt="2018-10-16T14:03:54.873" v="3818" actId="478"/>
          <ac:spMkLst>
            <pc:docMk/>
            <pc:sldMk cId="3283338574" sldId="381"/>
            <ac:spMk id="67" creationId="{E381DCC5-2E25-4973-915B-129B0A5C7976}"/>
          </ac:spMkLst>
        </pc:spChg>
        <pc:spChg chg="del">
          <ac:chgData name="Justin Ehrenhofer" userId="473062b43ff0ad33" providerId="LiveId" clId="{6A6825B4-FFE4-4F16-90E7-69ACFB98A4CB}" dt="2018-10-16T14:03:54.873" v="3818" actId="478"/>
          <ac:spMkLst>
            <pc:docMk/>
            <pc:sldMk cId="3283338574" sldId="381"/>
            <ac:spMk id="68" creationId="{82F96035-0AE6-974F-93CF-CB870F9D5E5E}"/>
          </ac:spMkLst>
        </pc:spChg>
        <pc:spChg chg="del">
          <ac:chgData name="Justin Ehrenhofer" userId="473062b43ff0ad33" providerId="LiveId" clId="{6A6825B4-FFE4-4F16-90E7-69ACFB98A4CB}" dt="2018-10-16T14:03:54.873" v="3818" actId="478"/>
          <ac:spMkLst>
            <pc:docMk/>
            <pc:sldMk cId="3283338574" sldId="381"/>
            <ac:spMk id="69" creationId="{FE01A5F5-14EC-C94F-A493-2E0B803036B3}"/>
          </ac:spMkLst>
        </pc:spChg>
        <pc:picChg chg="add mod">
          <ac:chgData name="Justin Ehrenhofer" userId="473062b43ff0ad33" providerId="LiveId" clId="{6A6825B4-FFE4-4F16-90E7-69ACFB98A4CB}" dt="2018-10-16T14:04:12.263" v="3822" actId="1076"/>
          <ac:picMkLst>
            <pc:docMk/>
            <pc:sldMk cId="3283338574" sldId="381"/>
            <ac:picMk id="3" creationId="{6054F140-8CC6-4C19-B69E-63E8BB8AD6DA}"/>
          </ac:picMkLst>
        </pc:picChg>
        <pc:cxnChg chg="del mod">
          <ac:chgData name="Justin Ehrenhofer" userId="473062b43ff0ad33" providerId="LiveId" clId="{6A6825B4-FFE4-4F16-90E7-69ACFB98A4CB}" dt="2018-10-16T14:03:54.873" v="3818" actId="478"/>
          <ac:cxnSpMkLst>
            <pc:docMk/>
            <pc:sldMk cId="3283338574" sldId="381"/>
            <ac:cxnSpMk id="4" creationId="{00000000-0000-0000-0000-000000000000}"/>
          </ac:cxnSpMkLst>
        </pc:cxnChg>
        <pc:cxnChg chg="del mod">
          <ac:chgData name="Justin Ehrenhofer" userId="473062b43ff0ad33" providerId="LiveId" clId="{6A6825B4-FFE4-4F16-90E7-69ACFB98A4CB}" dt="2018-10-16T14:03:54.873" v="3818" actId="478"/>
          <ac:cxnSpMkLst>
            <pc:docMk/>
            <pc:sldMk cId="3283338574" sldId="381"/>
            <ac:cxnSpMk id="6" creationId="{00000000-0000-0000-0000-000000000000}"/>
          </ac:cxnSpMkLst>
        </pc:cxnChg>
        <pc:cxnChg chg="del">
          <ac:chgData name="Justin Ehrenhofer" userId="473062b43ff0ad33" providerId="LiveId" clId="{6A6825B4-FFE4-4F16-90E7-69ACFB98A4CB}" dt="2018-10-16T14:03:54.873" v="3818" actId="478"/>
          <ac:cxnSpMkLst>
            <pc:docMk/>
            <pc:sldMk cId="3283338574" sldId="381"/>
            <ac:cxnSpMk id="33" creationId="{00000000-0000-0000-0000-000000000000}"/>
          </ac:cxnSpMkLst>
        </pc:cxnChg>
        <pc:cxnChg chg="del mod">
          <ac:chgData name="Justin Ehrenhofer" userId="473062b43ff0ad33" providerId="LiveId" clId="{6A6825B4-FFE4-4F16-90E7-69ACFB98A4CB}" dt="2018-10-16T14:03:54.873" v="3818" actId="478"/>
          <ac:cxnSpMkLst>
            <pc:docMk/>
            <pc:sldMk cId="3283338574" sldId="381"/>
            <ac:cxnSpMk id="38" creationId="{00000000-0000-0000-0000-000000000000}"/>
          </ac:cxnSpMkLst>
        </pc:cxnChg>
        <pc:cxnChg chg="del">
          <ac:chgData name="Justin Ehrenhofer" userId="473062b43ff0ad33" providerId="LiveId" clId="{6A6825B4-FFE4-4F16-90E7-69ACFB98A4CB}" dt="2018-10-16T14:03:54.873" v="3818" actId="478"/>
          <ac:cxnSpMkLst>
            <pc:docMk/>
            <pc:sldMk cId="3283338574" sldId="381"/>
            <ac:cxnSpMk id="40" creationId="{00000000-0000-0000-0000-000000000000}"/>
          </ac:cxnSpMkLst>
        </pc:cxnChg>
        <pc:cxnChg chg="del">
          <ac:chgData name="Justin Ehrenhofer" userId="473062b43ff0ad33" providerId="LiveId" clId="{6A6825B4-FFE4-4F16-90E7-69ACFB98A4CB}" dt="2018-10-16T14:03:54.873" v="3818" actId="478"/>
          <ac:cxnSpMkLst>
            <pc:docMk/>
            <pc:sldMk cId="3283338574" sldId="381"/>
            <ac:cxnSpMk id="41" creationId="{00000000-0000-0000-0000-000000000000}"/>
          </ac:cxnSpMkLst>
        </pc:cxnChg>
        <pc:cxnChg chg="del">
          <ac:chgData name="Justin Ehrenhofer" userId="473062b43ff0ad33" providerId="LiveId" clId="{6A6825B4-FFE4-4F16-90E7-69ACFB98A4CB}" dt="2018-10-16T14:03:54.873" v="3818" actId="478"/>
          <ac:cxnSpMkLst>
            <pc:docMk/>
            <pc:sldMk cId="3283338574" sldId="381"/>
            <ac:cxnSpMk id="42" creationId="{00000000-0000-0000-0000-000000000000}"/>
          </ac:cxnSpMkLst>
        </pc:cxnChg>
        <pc:cxnChg chg="del">
          <ac:chgData name="Justin Ehrenhofer" userId="473062b43ff0ad33" providerId="LiveId" clId="{6A6825B4-FFE4-4F16-90E7-69ACFB98A4CB}" dt="2018-10-16T14:03:54.873" v="3818" actId="478"/>
          <ac:cxnSpMkLst>
            <pc:docMk/>
            <pc:sldMk cId="3283338574" sldId="381"/>
            <ac:cxnSpMk id="43" creationId="{00000000-0000-0000-0000-000000000000}"/>
          </ac:cxnSpMkLst>
        </pc:cxnChg>
        <pc:cxnChg chg="del">
          <ac:chgData name="Justin Ehrenhofer" userId="473062b43ff0ad33" providerId="LiveId" clId="{6A6825B4-FFE4-4F16-90E7-69ACFB98A4CB}" dt="2018-10-16T14:03:54.873" v="3818" actId="478"/>
          <ac:cxnSpMkLst>
            <pc:docMk/>
            <pc:sldMk cId="3283338574" sldId="381"/>
            <ac:cxnSpMk id="44" creationId="{00000000-0000-0000-0000-000000000000}"/>
          </ac:cxnSpMkLst>
        </pc:cxnChg>
        <pc:cxnChg chg="del">
          <ac:chgData name="Justin Ehrenhofer" userId="473062b43ff0ad33" providerId="LiveId" clId="{6A6825B4-FFE4-4F16-90E7-69ACFB98A4CB}" dt="2018-10-16T14:03:54.873" v="3818" actId="478"/>
          <ac:cxnSpMkLst>
            <pc:docMk/>
            <pc:sldMk cId="3283338574" sldId="381"/>
            <ac:cxnSpMk id="45" creationId="{00000000-0000-0000-0000-000000000000}"/>
          </ac:cxnSpMkLst>
        </pc:cxnChg>
        <pc:cxnChg chg="del">
          <ac:chgData name="Justin Ehrenhofer" userId="473062b43ff0ad33" providerId="LiveId" clId="{6A6825B4-FFE4-4F16-90E7-69ACFB98A4CB}" dt="2018-10-16T14:03:54.873" v="3818" actId="478"/>
          <ac:cxnSpMkLst>
            <pc:docMk/>
            <pc:sldMk cId="3283338574" sldId="381"/>
            <ac:cxnSpMk id="46" creationId="{00000000-0000-0000-0000-000000000000}"/>
          </ac:cxnSpMkLst>
        </pc:cxnChg>
        <pc:cxnChg chg="del">
          <ac:chgData name="Justin Ehrenhofer" userId="473062b43ff0ad33" providerId="LiveId" clId="{6A6825B4-FFE4-4F16-90E7-69ACFB98A4CB}" dt="2018-10-16T14:03:54.873" v="3818" actId="478"/>
          <ac:cxnSpMkLst>
            <pc:docMk/>
            <pc:sldMk cId="3283338574" sldId="381"/>
            <ac:cxnSpMk id="47" creationId="{00000000-0000-0000-0000-000000000000}"/>
          </ac:cxnSpMkLst>
        </pc:cxnChg>
        <pc:cxnChg chg="del mod">
          <ac:chgData name="Justin Ehrenhofer" userId="473062b43ff0ad33" providerId="LiveId" clId="{6A6825B4-FFE4-4F16-90E7-69ACFB98A4CB}" dt="2018-10-16T14:03:54.873" v="3818" actId="478"/>
          <ac:cxnSpMkLst>
            <pc:docMk/>
            <pc:sldMk cId="3283338574" sldId="381"/>
            <ac:cxnSpMk id="50" creationId="{00000000-0000-0000-0000-000000000000}"/>
          </ac:cxnSpMkLst>
        </pc:cxnChg>
        <pc:cxnChg chg="del">
          <ac:chgData name="Justin Ehrenhofer" userId="473062b43ff0ad33" providerId="LiveId" clId="{6A6825B4-FFE4-4F16-90E7-69ACFB98A4CB}" dt="2018-10-16T14:03:54.873" v="3818" actId="478"/>
          <ac:cxnSpMkLst>
            <pc:docMk/>
            <pc:sldMk cId="3283338574" sldId="381"/>
            <ac:cxnSpMk id="59" creationId="{00000000-0000-0000-0000-000000000000}"/>
          </ac:cxnSpMkLst>
        </pc:cxnChg>
        <pc:cxnChg chg="del mod">
          <ac:chgData name="Justin Ehrenhofer" userId="473062b43ff0ad33" providerId="LiveId" clId="{6A6825B4-FFE4-4F16-90E7-69ACFB98A4CB}" dt="2018-10-16T14:03:54.873" v="3818" actId="478"/>
          <ac:cxnSpMkLst>
            <pc:docMk/>
            <pc:sldMk cId="3283338574" sldId="381"/>
            <ac:cxnSpMk id="62" creationId="{00000000-0000-0000-0000-000000000000}"/>
          </ac:cxnSpMkLst>
        </pc:cxnChg>
        <pc:cxnChg chg="del">
          <ac:chgData name="Justin Ehrenhofer" userId="473062b43ff0ad33" providerId="LiveId" clId="{6A6825B4-FFE4-4F16-90E7-69ACFB98A4CB}" dt="2018-10-16T14:03:54.873" v="3818" actId="478"/>
          <ac:cxnSpMkLst>
            <pc:docMk/>
            <pc:sldMk cId="3283338574" sldId="381"/>
            <ac:cxnSpMk id="70" creationId="{B3B278DF-13FD-8940-BB62-8D456078071A}"/>
          </ac:cxnSpMkLst>
        </pc:cxnChg>
      </pc:sldChg>
      <pc:sldMasterChg chg="del delSldLayout">
        <pc:chgData name="Justin Ehrenhofer" userId="473062b43ff0ad33" providerId="LiveId" clId="{6A6825B4-FFE4-4F16-90E7-69ACFB98A4CB}" dt="2018-10-16T13:10:40.568" v="2904" actId="2696"/>
        <pc:sldMasterMkLst>
          <pc:docMk/>
          <pc:sldMasterMk cId="164680367" sldId="2147483648"/>
        </pc:sldMasterMkLst>
        <pc:sldLayoutChg chg="del">
          <pc:chgData name="Justin Ehrenhofer" userId="473062b43ff0ad33" providerId="LiveId" clId="{6A6825B4-FFE4-4F16-90E7-69ACFB98A4CB}" dt="2018-10-16T13:10:40.551" v="2893" actId="2696"/>
          <pc:sldLayoutMkLst>
            <pc:docMk/>
            <pc:sldMasterMk cId="164680367" sldId="2147483648"/>
            <pc:sldLayoutMk cId="1968860982" sldId="2147483649"/>
          </pc:sldLayoutMkLst>
        </pc:sldLayoutChg>
        <pc:sldLayoutChg chg="del">
          <pc:chgData name="Justin Ehrenhofer" userId="473062b43ff0ad33" providerId="LiveId" clId="{6A6825B4-FFE4-4F16-90E7-69ACFB98A4CB}" dt="2018-10-16T13:10:40.552" v="2894" actId="2696"/>
          <pc:sldLayoutMkLst>
            <pc:docMk/>
            <pc:sldMasterMk cId="164680367" sldId="2147483648"/>
            <pc:sldLayoutMk cId="2094714302" sldId="2147483650"/>
          </pc:sldLayoutMkLst>
        </pc:sldLayoutChg>
        <pc:sldLayoutChg chg="del">
          <pc:chgData name="Justin Ehrenhofer" userId="473062b43ff0ad33" providerId="LiveId" clId="{6A6825B4-FFE4-4F16-90E7-69ACFB98A4CB}" dt="2018-10-16T13:10:40.554" v="2895" actId="2696"/>
          <pc:sldLayoutMkLst>
            <pc:docMk/>
            <pc:sldMasterMk cId="164680367" sldId="2147483648"/>
            <pc:sldLayoutMk cId="1868213910" sldId="2147483651"/>
          </pc:sldLayoutMkLst>
        </pc:sldLayoutChg>
        <pc:sldLayoutChg chg="del">
          <pc:chgData name="Justin Ehrenhofer" userId="473062b43ff0ad33" providerId="LiveId" clId="{6A6825B4-FFE4-4F16-90E7-69ACFB98A4CB}" dt="2018-10-16T13:10:40.556" v="2896" actId="2696"/>
          <pc:sldLayoutMkLst>
            <pc:docMk/>
            <pc:sldMasterMk cId="164680367" sldId="2147483648"/>
            <pc:sldLayoutMk cId="484758354" sldId="2147483652"/>
          </pc:sldLayoutMkLst>
        </pc:sldLayoutChg>
        <pc:sldLayoutChg chg="del">
          <pc:chgData name="Justin Ehrenhofer" userId="473062b43ff0ad33" providerId="LiveId" clId="{6A6825B4-FFE4-4F16-90E7-69ACFB98A4CB}" dt="2018-10-16T13:10:40.557" v="2897" actId="2696"/>
          <pc:sldLayoutMkLst>
            <pc:docMk/>
            <pc:sldMasterMk cId="164680367" sldId="2147483648"/>
            <pc:sldLayoutMk cId="1059932817" sldId="2147483653"/>
          </pc:sldLayoutMkLst>
        </pc:sldLayoutChg>
        <pc:sldLayoutChg chg="del">
          <pc:chgData name="Justin Ehrenhofer" userId="473062b43ff0ad33" providerId="LiveId" clId="{6A6825B4-FFE4-4F16-90E7-69ACFB98A4CB}" dt="2018-10-16T13:10:40.559" v="2898" actId="2696"/>
          <pc:sldLayoutMkLst>
            <pc:docMk/>
            <pc:sldMasterMk cId="164680367" sldId="2147483648"/>
            <pc:sldLayoutMk cId="2815282120" sldId="2147483654"/>
          </pc:sldLayoutMkLst>
        </pc:sldLayoutChg>
        <pc:sldLayoutChg chg="del">
          <pc:chgData name="Justin Ehrenhofer" userId="473062b43ff0ad33" providerId="LiveId" clId="{6A6825B4-FFE4-4F16-90E7-69ACFB98A4CB}" dt="2018-10-16T13:10:40.560" v="2899" actId="2696"/>
          <pc:sldLayoutMkLst>
            <pc:docMk/>
            <pc:sldMasterMk cId="164680367" sldId="2147483648"/>
            <pc:sldLayoutMk cId="401546017" sldId="2147483655"/>
          </pc:sldLayoutMkLst>
        </pc:sldLayoutChg>
        <pc:sldLayoutChg chg="del">
          <pc:chgData name="Justin Ehrenhofer" userId="473062b43ff0ad33" providerId="LiveId" clId="{6A6825B4-FFE4-4F16-90E7-69ACFB98A4CB}" dt="2018-10-16T13:10:40.561" v="2900" actId="2696"/>
          <pc:sldLayoutMkLst>
            <pc:docMk/>
            <pc:sldMasterMk cId="164680367" sldId="2147483648"/>
            <pc:sldLayoutMk cId="3032692124" sldId="2147483656"/>
          </pc:sldLayoutMkLst>
        </pc:sldLayoutChg>
        <pc:sldLayoutChg chg="del">
          <pc:chgData name="Justin Ehrenhofer" userId="473062b43ff0ad33" providerId="LiveId" clId="{6A6825B4-FFE4-4F16-90E7-69ACFB98A4CB}" dt="2018-10-16T13:10:40.563" v="2901" actId="2696"/>
          <pc:sldLayoutMkLst>
            <pc:docMk/>
            <pc:sldMasterMk cId="164680367" sldId="2147483648"/>
            <pc:sldLayoutMk cId="955181963" sldId="2147483657"/>
          </pc:sldLayoutMkLst>
        </pc:sldLayoutChg>
        <pc:sldLayoutChg chg="del">
          <pc:chgData name="Justin Ehrenhofer" userId="473062b43ff0ad33" providerId="LiveId" clId="{6A6825B4-FFE4-4F16-90E7-69ACFB98A4CB}" dt="2018-10-16T13:10:40.564" v="2902" actId="2696"/>
          <pc:sldLayoutMkLst>
            <pc:docMk/>
            <pc:sldMasterMk cId="164680367" sldId="2147483648"/>
            <pc:sldLayoutMk cId="2616291885" sldId="2147483658"/>
          </pc:sldLayoutMkLst>
        </pc:sldLayoutChg>
        <pc:sldLayoutChg chg="del">
          <pc:chgData name="Justin Ehrenhofer" userId="473062b43ff0ad33" providerId="LiveId" clId="{6A6825B4-FFE4-4F16-90E7-69ACFB98A4CB}" dt="2018-10-16T13:10:40.566" v="2903" actId="2696"/>
          <pc:sldLayoutMkLst>
            <pc:docMk/>
            <pc:sldMasterMk cId="164680367" sldId="2147483648"/>
            <pc:sldLayoutMk cId="3112364392"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A6C8E-FBDC-42C6-A6D8-C85FAECC1F84}" type="datetimeFigureOut">
              <a:rPr lang="en-US" smtClean="0"/>
              <a:t>10/15/2018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D1828-4E70-4F24-9F21-32FC0181F9D8}" type="slidenum">
              <a:rPr lang="en-US" smtClean="0"/>
              <a:t>‹#›</a:t>
            </a:fld>
            <a:endParaRPr lang="en-US"/>
          </a:p>
        </p:txBody>
      </p:sp>
    </p:spTree>
    <p:extLst>
      <p:ext uri="{BB962C8B-B14F-4D97-AF65-F5344CB8AC3E}">
        <p14:creationId xmlns:p14="http://schemas.microsoft.com/office/powerpoint/2010/main" val="1039030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133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3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394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606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23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official</a:t>
            </a:r>
            <a:r>
              <a:rPr lang="en-US" baseline="0" dirty="0"/>
              <a:t> GUI currently looks like. It is available on a variety of platforms.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546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206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28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30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https://www.wired.com/story/monero-privacy/</a:t>
            </a:r>
          </a:p>
        </p:txBody>
      </p:sp>
      <p:sp>
        <p:nvSpPr>
          <p:cNvPr id="4" name="Slide Number Placeholder 3"/>
          <p:cNvSpPr>
            <a:spLocks noGrp="1"/>
          </p:cNvSpPr>
          <p:nvPr>
            <p:ph type="sldNum" sz="quarter" idx="10"/>
          </p:nvPr>
        </p:nvSpPr>
        <p:spPr/>
        <p:txBody>
          <a:bodyPr/>
          <a:lstStyle/>
          <a:p>
            <a:fld id="{F90D1828-4E70-4F24-9F21-32FC0181F9D8}" type="slidenum">
              <a:rPr lang="en-US" smtClean="0"/>
              <a:t>5</a:t>
            </a:fld>
            <a:endParaRPr lang="en-US"/>
          </a:p>
        </p:txBody>
      </p:sp>
    </p:spTree>
    <p:extLst>
      <p:ext uri="{BB962C8B-B14F-4D97-AF65-F5344CB8AC3E}">
        <p14:creationId xmlns:p14="http://schemas.microsoft.com/office/powerpoint/2010/main" val="323696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Bitcoin.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16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10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89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7, meaning that 7 total inputs (including your own) are used. As of August 2017, the minimum allowed by the network is 7.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95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084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189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35572" indent="-235572">
              <a:buAutoNum type="arabicPeriod"/>
            </a:pPr>
            <a:r>
              <a:rPr lang="en-US" baseline="0" dirty="0"/>
              <a:t>It is new money from a Coinbase transaction. This is known to everyone on the network. They do not know what address controls it.</a:t>
            </a:r>
          </a:p>
          <a:p>
            <a:pPr marL="235572" indent="-235572">
              <a:buAutoNum type="arabicPeriod"/>
            </a:pPr>
            <a:r>
              <a:rPr lang="en-US" baseline="0" dirty="0"/>
              <a:t>The input was actually spent by the real controller</a:t>
            </a:r>
          </a:p>
          <a:p>
            <a:pPr marL="235572" indent="-235572">
              <a:buAutoNum type="arabicPeriod"/>
            </a:pPr>
            <a:r>
              <a:rPr lang="en-US" baseline="0" dirty="0"/>
              <a:t>The input was borrowed an used as a decoy in another transaction</a:t>
            </a:r>
          </a:p>
          <a:p>
            <a:r>
              <a:rPr lang="en-US" baseline="0" dirty="0"/>
              <a:t>Since there is no way to differentiate between 2 and 3, there is no way of knowing whether an input is actually spent, even if it appears in a specific block.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80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17609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805701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072798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0486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10/15/2018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529030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10/15/2018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43335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10/15/2018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663134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10/15/2018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62459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10/15/2018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776430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10/15/2018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984044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10/15/2018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787776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10/15/2018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778455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1.png"/><Relationship Id="rId7" Type="http://schemas.openxmlformats.org/officeDocument/2006/relationships/image" Target="../media/image24.jpeg"/><Relationship Id="rId12" Type="http://schemas.microsoft.com/office/2007/relationships/hdphoto" Target="../media/hdphoto4.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hyperlink" Target="https://www.monerujo.io/index.html" TargetMode="External"/><Relationship Id="rId4" Type="http://schemas.openxmlformats.org/officeDocument/2006/relationships/image" Target="../media/image22.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Image result for seattle">
            <a:extLst>
              <a:ext uri="{FF2B5EF4-FFF2-40B4-BE49-F238E27FC236}">
                <a16:creationId xmlns:a16="http://schemas.microsoft.com/office/drawing/2014/main" id="{43D7433A-B449-439F-8582-F9835F9E5FB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t="83" b="6128"/>
          <a:stretch/>
        </p:blipFill>
        <p:spPr bwMode="auto">
          <a:xfrm>
            <a:off x="-4247" y="1"/>
            <a:ext cx="12200494"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CF64102E-493E-4BC7-B802-1D22F7F28F9B}"/>
              </a:ext>
            </a:extLst>
          </p:cNvPr>
          <p:cNvSpPr txBox="1">
            <a:spLocks/>
          </p:cNvSpPr>
          <p:nvPr/>
        </p:nvSpPr>
        <p:spPr>
          <a:xfrm>
            <a:off x="838200" y="2766218"/>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000" b="1" dirty="0">
                <a:solidFill>
                  <a:schemeClr val="bg1">
                    <a:lumMod val="95000"/>
                  </a:schemeClr>
                </a:solidFill>
                <a:latin typeface="MoneroGothic" panose="020B0702020202020204" pitchFamily="34" charset="0"/>
              </a:rPr>
              <a:t>Privacy and Monero</a:t>
            </a:r>
          </a:p>
        </p:txBody>
      </p:sp>
      <p:pic>
        <p:nvPicPr>
          <p:cNvPr id="4098" name="Picture 2" descr="https://getmonero.org/press-kit/logos/monero-logo-symbol-on-white-1280.png">
            <a:extLst>
              <a:ext uri="{FF2B5EF4-FFF2-40B4-BE49-F238E27FC236}">
                <a16:creationId xmlns:a16="http://schemas.microsoft.com/office/drawing/2014/main" id="{F3AB5719-837E-4DD9-94B6-CC3918DFAD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175"/>
          <a:stretch/>
        </p:blipFill>
        <p:spPr bwMode="auto">
          <a:xfrm>
            <a:off x="9137947" y="5843712"/>
            <a:ext cx="902287" cy="971897"/>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92A1553B-5B31-4C65-BF28-DE228ABFE2C3}"/>
              </a:ext>
            </a:extLst>
          </p:cNvPr>
          <p:cNvSpPr txBox="1">
            <a:spLocks/>
          </p:cNvSpPr>
          <p:nvPr/>
        </p:nvSpPr>
        <p:spPr>
          <a:xfrm>
            <a:off x="9958988" y="5703213"/>
            <a:ext cx="2230994"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400" b="1" dirty="0">
                <a:solidFill>
                  <a:schemeClr val="bg1">
                    <a:lumMod val="95000"/>
                  </a:schemeClr>
                </a:solidFill>
                <a:latin typeface="MoneroGothic" panose="020B0702020202020204" pitchFamily="34" charset="0"/>
              </a:rPr>
              <a:t>MONERO</a:t>
            </a:r>
          </a:p>
        </p:txBody>
      </p:sp>
    </p:spTree>
    <p:extLst>
      <p:ext uri="{BB962C8B-B14F-4D97-AF65-F5344CB8AC3E}">
        <p14:creationId xmlns:p14="http://schemas.microsoft.com/office/powerpoint/2010/main" val="29280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Tools Can Be Added to Transparent Systems. Their Effectiveness is Complicated</a:t>
            </a:r>
          </a:p>
        </p:txBody>
      </p:sp>
      <p:pic>
        <p:nvPicPr>
          <p:cNvPr id="6146" name="Picture 2" descr="https://pbs.twimg.com/media/DnEAybBUcAEEc-D.jpg:large">
            <a:extLst>
              <a:ext uri="{FF2B5EF4-FFF2-40B4-BE49-F238E27FC236}">
                <a16:creationId xmlns:a16="http://schemas.microsoft.com/office/drawing/2014/main" id="{AAA1CFFE-000A-413F-8800-75C099056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0" y="2107358"/>
            <a:ext cx="5825810" cy="43632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pbs.twimg.com/media/DnFPzKdV4AAgizF.jpg:large">
            <a:extLst>
              <a:ext uri="{FF2B5EF4-FFF2-40B4-BE49-F238E27FC236}">
                <a16:creationId xmlns:a16="http://schemas.microsoft.com/office/drawing/2014/main" id="{BE472ACA-C490-49E0-8F43-F49B28642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350" y="2103808"/>
            <a:ext cx="5825810" cy="436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1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pPr algn="ctr"/>
            <a:r>
              <a:rPr lang="en-US" b="1" dirty="0"/>
              <a:t>The Monero Difference</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7" name="TextBox 26"/>
          <p:cNvSpPr txBox="1"/>
          <p:nvPr/>
        </p:nvSpPr>
        <p:spPr>
          <a:xfrm>
            <a:off x="1059952" y="1747831"/>
            <a:ext cx="9460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STEALTH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9" name="TextBox 68"/>
          <p:cNvSpPr txBox="1"/>
          <p:nvPr/>
        </p:nvSpPr>
        <p:spPr>
          <a:xfrm>
            <a:off x="3945281" y="1744940"/>
            <a:ext cx="109837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TRANSACTION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333F50"/>
                </a:solidFill>
                <a:effectLst/>
                <a:uLnTx/>
                <a:uFillTx/>
                <a:latin typeface="Calibri" panose="020F0502020204030204"/>
                <a:ea typeface="+mn-ea"/>
                <a:cs typeface="+mn-cs"/>
              </a:rPr>
              <a:t>ɱ</a:t>
            </a:r>
          </a:p>
        </p:txBody>
      </p:sp>
      <p:sp>
        <p:nvSpPr>
          <p:cNvPr id="72" name="TextBox 71"/>
          <p:cNvSpPr txBox="1"/>
          <p:nvPr/>
        </p:nvSpPr>
        <p:spPr>
          <a:xfrm>
            <a:off x="6803128" y="5768132"/>
            <a:ext cx="147283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KOVRI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(I2P ROUTER)</a:t>
            </a:r>
          </a:p>
        </p:txBody>
      </p:sp>
      <p:sp>
        <p:nvSpPr>
          <p:cNvPr id="73" name="TextBox 72"/>
          <p:cNvSpPr txBox="1"/>
          <p:nvPr/>
        </p:nvSpPr>
        <p:spPr>
          <a:xfrm>
            <a:off x="3209360" y="5768132"/>
            <a:ext cx="254108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RING CONFIDENTIAL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TRANSACTIONS (R</a:t>
            </a: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rPr>
              <a:t>ING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16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17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fnidmnfdsam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4f5f8njdoam4)</a:t>
            </a:r>
          </a:p>
        </p:txBody>
      </p:sp>
      <p:grpSp>
        <p:nvGrpSpPr>
          <p:cNvPr id="39" name="Group 38">
            <a:extLst>
              <a:ext uri="{FF2B5EF4-FFF2-40B4-BE49-F238E27FC236}">
                <a16:creationId xmlns:a16="http://schemas.microsoft.com/office/drawing/2014/main" id="{EFADB05E-79D3-41A5-8D96-77D7F429F537}"/>
              </a:ext>
            </a:extLst>
          </p:cNvPr>
          <p:cNvGrpSpPr/>
          <p:nvPr/>
        </p:nvGrpSpPr>
        <p:grpSpPr>
          <a:xfrm>
            <a:off x="832014" y="4843206"/>
            <a:ext cx="1698734" cy="1649669"/>
            <a:chOff x="10670808" y="1126010"/>
            <a:chExt cx="834985" cy="810868"/>
          </a:xfrm>
        </p:grpSpPr>
        <p:pic>
          <p:nvPicPr>
            <p:cNvPr id="40" name="Picture 4" descr="Image result for pot of gold simple">
              <a:extLst>
                <a:ext uri="{FF2B5EF4-FFF2-40B4-BE49-F238E27FC236}">
                  <a16:creationId xmlns:a16="http://schemas.microsoft.com/office/drawing/2014/main" id="{1A9519A0-C7CA-43CC-818F-D092D617A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0808" y="1190401"/>
              <a:ext cx="834985" cy="74647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Monero Logo">
              <a:extLst>
                <a:ext uri="{FF2B5EF4-FFF2-40B4-BE49-F238E27FC236}">
                  <a16:creationId xmlns:a16="http://schemas.microsoft.com/office/drawing/2014/main" id="{92319D6B-94CD-40AC-BADD-16DCE365FB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718800" y="1257309"/>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Monero Logo">
              <a:extLst>
                <a:ext uri="{FF2B5EF4-FFF2-40B4-BE49-F238E27FC236}">
                  <a16:creationId xmlns:a16="http://schemas.microsoft.com/office/drawing/2014/main" id="{74030442-AA28-4229-BA37-73EFD87ED3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1289638">
              <a:off x="10803702" y="1265896"/>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Monero Logo">
              <a:extLst>
                <a:ext uri="{FF2B5EF4-FFF2-40B4-BE49-F238E27FC236}">
                  <a16:creationId xmlns:a16="http://schemas.microsoft.com/office/drawing/2014/main" id="{BFDD5E05-C212-4D5E-B1CC-2995FA3146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904337" y="1283435"/>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ro Logo">
              <a:extLst>
                <a:ext uri="{FF2B5EF4-FFF2-40B4-BE49-F238E27FC236}">
                  <a16:creationId xmlns:a16="http://schemas.microsoft.com/office/drawing/2014/main" id="{94740199-DBFC-4B6F-8A5C-A6988D5BAA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845160" y="1193294"/>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Monero Logo">
              <a:extLst>
                <a:ext uri="{FF2B5EF4-FFF2-40B4-BE49-F238E27FC236}">
                  <a16:creationId xmlns:a16="http://schemas.microsoft.com/office/drawing/2014/main" id="{68B72BF1-566B-4C5F-8C2A-766ADF5B69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774114" y="1221734"/>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Monero Logo">
              <a:extLst>
                <a:ext uri="{FF2B5EF4-FFF2-40B4-BE49-F238E27FC236}">
                  <a16:creationId xmlns:a16="http://schemas.microsoft.com/office/drawing/2014/main" id="{6053C3C0-EEF9-4CBC-BA1A-E464D3A562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999076" y="1283435"/>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Monero Logo">
              <a:extLst>
                <a:ext uri="{FF2B5EF4-FFF2-40B4-BE49-F238E27FC236}">
                  <a16:creationId xmlns:a16="http://schemas.microsoft.com/office/drawing/2014/main" id="{AAEA195C-0446-4D20-B406-FDF5844046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652958">
              <a:off x="10936597" y="1203458"/>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Monero Logo">
              <a:extLst>
                <a:ext uri="{FF2B5EF4-FFF2-40B4-BE49-F238E27FC236}">
                  <a16:creationId xmlns:a16="http://schemas.microsoft.com/office/drawing/2014/main" id="{87416D6C-868D-410E-BE19-D71DD70141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347096" y="1255476"/>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Monero Logo">
              <a:extLst>
                <a:ext uri="{FF2B5EF4-FFF2-40B4-BE49-F238E27FC236}">
                  <a16:creationId xmlns:a16="http://schemas.microsoft.com/office/drawing/2014/main" id="{638234FB-89A3-4B6C-B236-DBC279A764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310362" flipH="1">
              <a:off x="11262194" y="1264063"/>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Monero Logo">
              <a:extLst>
                <a:ext uri="{FF2B5EF4-FFF2-40B4-BE49-F238E27FC236}">
                  <a16:creationId xmlns:a16="http://schemas.microsoft.com/office/drawing/2014/main" id="{AC306950-8539-444D-AF63-25BA433A13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161559" y="1281602"/>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Monero Logo">
              <a:extLst>
                <a:ext uri="{FF2B5EF4-FFF2-40B4-BE49-F238E27FC236}">
                  <a16:creationId xmlns:a16="http://schemas.microsoft.com/office/drawing/2014/main" id="{7F41D9AC-4EFE-47DF-A540-42C3F8615B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220736" y="1191461"/>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Monero Logo">
              <a:extLst>
                <a:ext uri="{FF2B5EF4-FFF2-40B4-BE49-F238E27FC236}">
                  <a16:creationId xmlns:a16="http://schemas.microsoft.com/office/drawing/2014/main" id="{6E393C3F-8C55-4721-A3F4-F412AC855E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291782" y="1219901"/>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Monero Logo">
              <a:extLst>
                <a:ext uri="{FF2B5EF4-FFF2-40B4-BE49-F238E27FC236}">
                  <a16:creationId xmlns:a16="http://schemas.microsoft.com/office/drawing/2014/main" id="{ADAEAFDE-9FE6-4E56-B8B5-AE25729B8D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066820" y="1281602"/>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Monero Logo">
              <a:extLst>
                <a:ext uri="{FF2B5EF4-FFF2-40B4-BE49-F238E27FC236}">
                  <a16:creationId xmlns:a16="http://schemas.microsoft.com/office/drawing/2014/main" id="{7C4089B2-0F9B-4E47-AD56-C0F7038881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947042" flipH="1">
              <a:off x="11129299" y="1201625"/>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Monero Logo">
              <a:extLst>
                <a:ext uri="{FF2B5EF4-FFF2-40B4-BE49-F238E27FC236}">
                  <a16:creationId xmlns:a16="http://schemas.microsoft.com/office/drawing/2014/main" id="{1461952E-3508-4D7C-8A47-470B60F575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720238" flipH="1">
              <a:off x="11029815" y="1191460"/>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Monero Logo">
              <a:extLst>
                <a:ext uri="{FF2B5EF4-FFF2-40B4-BE49-F238E27FC236}">
                  <a16:creationId xmlns:a16="http://schemas.microsoft.com/office/drawing/2014/main" id="{D9991B1B-9906-494E-A1E6-D661FAE634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652958">
              <a:off x="10889429" y="1126010"/>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Monero Logo">
              <a:extLst>
                <a:ext uri="{FF2B5EF4-FFF2-40B4-BE49-F238E27FC236}">
                  <a16:creationId xmlns:a16="http://schemas.microsoft.com/office/drawing/2014/main" id="{D623C243-579E-4D72-8D56-9A592970A9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1058827">
              <a:off x="10975752" y="1160312"/>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Monero Logo">
              <a:extLst>
                <a:ext uri="{FF2B5EF4-FFF2-40B4-BE49-F238E27FC236}">
                  <a16:creationId xmlns:a16="http://schemas.microsoft.com/office/drawing/2014/main" id="{6E9840EB-F44E-4DB7-BF35-79AB51DA8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652958">
              <a:off x="11106357" y="1157193"/>
              <a:ext cx="118354" cy="119179"/>
            </a:xfrm>
            <a:prstGeom prst="rect">
              <a:avLst/>
            </a:prstGeom>
            <a:noFill/>
            <a:extLst>
              <a:ext uri="{909E8E84-426E-40DD-AFC4-6F175D3DCCD1}">
                <a14:hiddenFill xmlns:a14="http://schemas.microsoft.com/office/drawing/2010/main">
                  <a:solidFill>
                    <a:srgbClr val="FFFFFF"/>
                  </a:solidFill>
                </a14:hiddenFill>
              </a:ext>
            </a:extLst>
          </p:spPr>
        </p:pic>
        <p:sp>
          <p:nvSpPr>
            <p:cNvPr id="67" name="Freeform: Shape 66">
              <a:extLst>
                <a:ext uri="{FF2B5EF4-FFF2-40B4-BE49-F238E27FC236}">
                  <a16:creationId xmlns:a16="http://schemas.microsoft.com/office/drawing/2014/main" id="{A69EAA4A-37B4-4F2B-8FEB-D538F4CC5270}"/>
                </a:ext>
              </a:extLst>
            </p:cNvPr>
            <p:cNvSpPr/>
            <p:nvPr/>
          </p:nvSpPr>
          <p:spPr>
            <a:xfrm>
              <a:off x="10718800" y="1348607"/>
              <a:ext cx="735542" cy="75910"/>
            </a:xfrm>
            <a:custGeom>
              <a:avLst/>
              <a:gdLst>
                <a:gd name="connsiteX0" fmla="*/ 0 w 735542"/>
                <a:gd name="connsiteY0" fmla="*/ 768 h 75910"/>
                <a:gd name="connsiteX1" fmla="*/ 0 w 735542"/>
                <a:gd name="connsiteY1" fmla="*/ 768 h 75910"/>
                <a:gd name="connsiteX2" fmla="*/ 13758 w 735542"/>
                <a:gd name="connsiteY2" fmla="*/ 2885 h 75910"/>
                <a:gd name="connsiteX3" fmla="*/ 19050 w 735542"/>
                <a:gd name="connsiteY3" fmla="*/ 3943 h 75910"/>
                <a:gd name="connsiteX4" fmla="*/ 24342 w 735542"/>
                <a:gd name="connsiteY4" fmla="*/ 6060 h 75910"/>
                <a:gd name="connsiteX5" fmla="*/ 35983 w 735542"/>
                <a:gd name="connsiteY5" fmla="*/ 7118 h 75910"/>
                <a:gd name="connsiteX6" fmla="*/ 56092 w 735542"/>
                <a:gd name="connsiteY6" fmla="*/ 11351 h 75910"/>
                <a:gd name="connsiteX7" fmla="*/ 64558 w 735542"/>
                <a:gd name="connsiteY7" fmla="*/ 12410 h 75910"/>
                <a:gd name="connsiteX8" fmla="*/ 73025 w 735542"/>
                <a:gd name="connsiteY8" fmla="*/ 14526 h 75910"/>
                <a:gd name="connsiteX9" fmla="*/ 146050 w 735542"/>
                <a:gd name="connsiteY9" fmla="*/ 16643 h 75910"/>
                <a:gd name="connsiteX10" fmla="*/ 169333 w 735542"/>
                <a:gd name="connsiteY10" fmla="*/ 19818 h 75910"/>
                <a:gd name="connsiteX11" fmla="*/ 227542 w 735542"/>
                <a:gd name="connsiteY11" fmla="*/ 18760 h 75910"/>
                <a:gd name="connsiteX12" fmla="*/ 250825 w 735542"/>
                <a:gd name="connsiteY12" fmla="*/ 17701 h 75910"/>
                <a:gd name="connsiteX13" fmla="*/ 255058 w 735542"/>
                <a:gd name="connsiteY13" fmla="*/ 15585 h 75910"/>
                <a:gd name="connsiteX14" fmla="*/ 285750 w 735542"/>
                <a:gd name="connsiteY14" fmla="*/ 13468 h 75910"/>
                <a:gd name="connsiteX15" fmla="*/ 333375 w 735542"/>
                <a:gd name="connsiteY15" fmla="*/ 14526 h 75910"/>
                <a:gd name="connsiteX16" fmla="*/ 350308 w 735542"/>
                <a:gd name="connsiteY16" fmla="*/ 16643 h 75910"/>
                <a:gd name="connsiteX17" fmla="*/ 504825 w 735542"/>
                <a:gd name="connsiteY17" fmla="*/ 15585 h 75910"/>
                <a:gd name="connsiteX18" fmla="*/ 568325 w 735542"/>
                <a:gd name="connsiteY18" fmla="*/ 12410 h 75910"/>
                <a:gd name="connsiteX19" fmla="*/ 641350 w 735542"/>
                <a:gd name="connsiteY19" fmla="*/ 9235 h 75910"/>
                <a:gd name="connsiteX20" fmla="*/ 662517 w 735542"/>
                <a:gd name="connsiteY20" fmla="*/ 6060 h 75910"/>
                <a:gd name="connsiteX21" fmla="*/ 684742 w 735542"/>
                <a:gd name="connsiteY21" fmla="*/ 3943 h 75910"/>
                <a:gd name="connsiteX22" fmla="*/ 734483 w 735542"/>
                <a:gd name="connsiteY22" fmla="*/ 2885 h 75910"/>
                <a:gd name="connsiteX23" fmla="*/ 735542 w 735542"/>
                <a:gd name="connsiteY23" fmla="*/ 6060 h 75910"/>
                <a:gd name="connsiteX24" fmla="*/ 733425 w 735542"/>
                <a:gd name="connsiteY24" fmla="*/ 35693 h 75910"/>
                <a:gd name="connsiteX25" fmla="*/ 731308 w 735542"/>
                <a:gd name="connsiteY25" fmla="*/ 38868 h 75910"/>
                <a:gd name="connsiteX26" fmla="*/ 730250 w 735542"/>
                <a:gd name="connsiteY26" fmla="*/ 43101 h 75910"/>
                <a:gd name="connsiteX27" fmla="*/ 719667 w 735542"/>
                <a:gd name="connsiteY27" fmla="*/ 50510 h 75910"/>
                <a:gd name="connsiteX28" fmla="*/ 713317 w 735542"/>
                <a:gd name="connsiteY28" fmla="*/ 54743 h 75910"/>
                <a:gd name="connsiteX29" fmla="*/ 699558 w 735542"/>
                <a:gd name="connsiteY29" fmla="*/ 57918 h 75910"/>
                <a:gd name="connsiteX30" fmla="*/ 693208 w 735542"/>
                <a:gd name="connsiteY30" fmla="*/ 58976 h 75910"/>
                <a:gd name="connsiteX31" fmla="*/ 683683 w 735542"/>
                <a:gd name="connsiteY31" fmla="*/ 61093 h 75910"/>
                <a:gd name="connsiteX32" fmla="*/ 672042 w 735542"/>
                <a:gd name="connsiteY32" fmla="*/ 63210 h 75910"/>
                <a:gd name="connsiteX33" fmla="*/ 657225 w 735542"/>
                <a:gd name="connsiteY33" fmla="*/ 66385 h 75910"/>
                <a:gd name="connsiteX34" fmla="*/ 484717 w 735542"/>
                <a:gd name="connsiteY34" fmla="*/ 68501 h 75910"/>
                <a:gd name="connsiteX35" fmla="*/ 427567 w 735542"/>
                <a:gd name="connsiteY35" fmla="*/ 72735 h 75910"/>
                <a:gd name="connsiteX36" fmla="*/ 416983 w 735542"/>
                <a:gd name="connsiteY36" fmla="*/ 73793 h 75910"/>
                <a:gd name="connsiteX37" fmla="*/ 381000 w 735542"/>
                <a:gd name="connsiteY37" fmla="*/ 75910 h 75910"/>
                <a:gd name="connsiteX38" fmla="*/ 337608 w 735542"/>
                <a:gd name="connsiteY38" fmla="*/ 74851 h 75910"/>
                <a:gd name="connsiteX39" fmla="*/ 317500 w 735542"/>
                <a:gd name="connsiteY39" fmla="*/ 72735 h 75910"/>
                <a:gd name="connsiteX40" fmla="*/ 255058 w 735542"/>
                <a:gd name="connsiteY40" fmla="*/ 71676 h 75910"/>
                <a:gd name="connsiteX41" fmla="*/ 246592 w 735542"/>
                <a:gd name="connsiteY41" fmla="*/ 69560 h 75910"/>
                <a:gd name="connsiteX42" fmla="*/ 194733 w 735542"/>
                <a:gd name="connsiteY42" fmla="*/ 66385 h 75910"/>
                <a:gd name="connsiteX43" fmla="*/ 189442 w 735542"/>
                <a:gd name="connsiteY43" fmla="*/ 64268 h 75910"/>
                <a:gd name="connsiteX44" fmla="*/ 147108 w 735542"/>
                <a:gd name="connsiteY44" fmla="*/ 61093 h 75910"/>
                <a:gd name="connsiteX45" fmla="*/ 125942 w 735542"/>
                <a:gd name="connsiteY45" fmla="*/ 58976 h 75910"/>
                <a:gd name="connsiteX46" fmla="*/ 116417 w 735542"/>
                <a:gd name="connsiteY46" fmla="*/ 56860 h 75910"/>
                <a:gd name="connsiteX47" fmla="*/ 107950 w 735542"/>
                <a:gd name="connsiteY47" fmla="*/ 55801 h 75910"/>
                <a:gd name="connsiteX48" fmla="*/ 88900 w 735542"/>
                <a:gd name="connsiteY48" fmla="*/ 51568 h 75910"/>
                <a:gd name="connsiteX49" fmla="*/ 77258 w 735542"/>
                <a:gd name="connsiteY49" fmla="*/ 50510 h 75910"/>
                <a:gd name="connsiteX50" fmla="*/ 68792 w 735542"/>
                <a:gd name="connsiteY50" fmla="*/ 48393 h 75910"/>
                <a:gd name="connsiteX51" fmla="*/ 59267 w 735542"/>
                <a:gd name="connsiteY51" fmla="*/ 45218 h 75910"/>
                <a:gd name="connsiteX52" fmla="*/ 44450 w 735542"/>
                <a:gd name="connsiteY52" fmla="*/ 42043 h 75910"/>
                <a:gd name="connsiteX53" fmla="*/ 32808 w 735542"/>
                <a:gd name="connsiteY53" fmla="*/ 39926 h 75910"/>
                <a:gd name="connsiteX54" fmla="*/ 29633 w 735542"/>
                <a:gd name="connsiteY54" fmla="*/ 38868 h 75910"/>
                <a:gd name="connsiteX55" fmla="*/ 21167 w 735542"/>
                <a:gd name="connsiteY55" fmla="*/ 35693 h 75910"/>
                <a:gd name="connsiteX56" fmla="*/ 17992 w 735542"/>
                <a:gd name="connsiteY56" fmla="*/ 33576 h 75910"/>
                <a:gd name="connsiteX57" fmla="*/ 14817 w 735542"/>
                <a:gd name="connsiteY57" fmla="*/ 32518 h 75910"/>
                <a:gd name="connsiteX58" fmla="*/ 10583 w 735542"/>
                <a:gd name="connsiteY58" fmla="*/ 29343 h 75910"/>
                <a:gd name="connsiteX59" fmla="*/ 4233 w 735542"/>
                <a:gd name="connsiteY59" fmla="*/ 25110 h 75910"/>
                <a:gd name="connsiteX60" fmla="*/ 0 w 735542"/>
                <a:gd name="connsiteY60" fmla="*/ 768 h 7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35542" h="75910">
                  <a:moveTo>
                    <a:pt x="0" y="768"/>
                  </a:moveTo>
                  <a:lnTo>
                    <a:pt x="0" y="768"/>
                  </a:lnTo>
                  <a:lnTo>
                    <a:pt x="13758" y="2885"/>
                  </a:lnTo>
                  <a:cubicBezTo>
                    <a:pt x="15532" y="3181"/>
                    <a:pt x="17327" y="3426"/>
                    <a:pt x="19050" y="3943"/>
                  </a:cubicBezTo>
                  <a:cubicBezTo>
                    <a:pt x="20870" y="4489"/>
                    <a:pt x="22475" y="5710"/>
                    <a:pt x="24342" y="6060"/>
                  </a:cubicBezTo>
                  <a:cubicBezTo>
                    <a:pt x="28172" y="6778"/>
                    <a:pt x="32103" y="6765"/>
                    <a:pt x="35983" y="7118"/>
                  </a:cubicBezTo>
                  <a:cubicBezTo>
                    <a:pt x="45506" y="9499"/>
                    <a:pt x="45344" y="9654"/>
                    <a:pt x="56092" y="11351"/>
                  </a:cubicBezTo>
                  <a:cubicBezTo>
                    <a:pt x="58901" y="11795"/>
                    <a:pt x="61763" y="11886"/>
                    <a:pt x="64558" y="12410"/>
                  </a:cubicBezTo>
                  <a:cubicBezTo>
                    <a:pt x="67417" y="12946"/>
                    <a:pt x="70120" y="14375"/>
                    <a:pt x="73025" y="14526"/>
                  </a:cubicBezTo>
                  <a:cubicBezTo>
                    <a:pt x="97344" y="15789"/>
                    <a:pt x="121708" y="15937"/>
                    <a:pt x="146050" y="16643"/>
                  </a:cubicBezTo>
                  <a:cubicBezTo>
                    <a:pt x="152781" y="17764"/>
                    <a:pt x="164135" y="19745"/>
                    <a:pt x="169333" y="19818"/>
                  </a:cubicBezTo>
                  <a:lnTo>
                    <a:pt x="227542" y="18760"/>
                  </a:lnTo>
                  <a:cubicBezTo>
                    <a:pt x="235303" y="18407"/>
                    <a:pt x="243107" y="18592"/>
                    <a:pt x="250825" y="17701"/>
                  </a:cubicBezTo>
                  <a:cubicBezTo>
                    <a:pt x="252392" y="17520"/>
                    <a:pt x="253492" y="15775"/>
                    <a:pt x="255058" y="15585"/>
                  </a:cubicBezTo>
                  <a:cubicBezTo>
                    <a:pt x="265238" y="14351"/>
                    <a:pt x="275519" y="14174"/>
                    <a:pt x="285750" y="13468"/>
                  </a:cubicBezTo>
                  <a:cubicBezTo>
                    <a:pt x="301625" y="13821"/>
                    <a:pt x="317515" y="13746"/>
                    <a:pt x="333375" y="14526"/>
                  </a:cubicBezTo>
                  <a:cubicBezTo>
                    <a:pt x="339056" y="14805"/>
                    <a:pt x="344620" y="16608"/>
                    <a:pt x="350308" y="16643"/>
                  </a:cubicBezTo>
                  <a:lnTo>
                    <a:pt x="504825" y="15585"/>
                  </a:lnTo>
                  <a:lnTo>
                    <a:pt x="568325" y="12410"/>
                  </a:lnTo>
                  <a:lnTo>
                    <a:pt x="641350" y="9235"/>
                  </a:lnTo>
                  <a:cubicBezTo>
                    <a:pt x="652841" y="5404"/>
                    <a:pt x="644490" y="7605"/>
                    <a:pt x="662517" y="6060"/>
                  </a:cubicBezTo>
                  <a:lnTo>
                    <a:pt x="684742" y="3943"/>
                  </a:lnTo>
                  <a:cubicBezTo>
                    <a:pt x="704176" y="-1611"/>
                    <a:pt x="698081" y="-667"/>
                    <a:pt x="734483" y="2885"/>
                  </a:cubicBezTo>
                  <a:cubicBezTo>
                    <a:pt x="735593" y="2993"/>
                    <a:pt x="735189" y="5002"/>
                    <a:pt x="735542" y="6060"/>
                  </a:cubicBezTo>
                  <a:cubicBezTo>
                    <a:pt x="734836" y="15938"/>
                    <a:pt x="734692" y="25872"/>
                    <a:pt x="733425" y="35693"/>
                  </a:cubicBezTo>
                  <a:cubicBezTo>
                    <a:pt x="733262" y="36955"/>
                    <a:pt x="731809" y="37699"/>
                    <a:pt x="731308" y="38868"/>
                  </a:cubicBezTo>
                  <a:cubicBezTo>
                    <a:pt x="730735" y="40205"/>
                    <a:pt x="731084" y="41909"/>
                    <a:pt x="730250" y="43101"/>
                  </a:cubicBezTo>
                  <a:cubicBezTo>
                    <a:pt x="725555" y="49808"/>
                    <a:pt x="725500" y="49051"/>
                    <a:pt x="719667" y="50510"/>
                  </a:cubicBezTo>
                  <a:cubicBezTo>
                    <a:pt x="717550" y="51921"/>
                    <a:pt x="715785" y="54126"/>
                    <a:pt x="713317" y="54743"/>
                  </a:cubicBezTo>
                  <a:cubicBezTo>
                    <a:pt x="708112" y="56044"/>
                    <a:pt x="705619" y="56706"/>
                    <a:pt x="699558" y="57918"/>
                  </a:cubicBezTo>
                  <a:cubicBezTo>
                    <a:pt x="697454" y="58339"/>
                    <a:pt x="695312" y="58555"/>
                    <a:pt x="693208" y="58976"/>
                  </a:cubicBezTo>
                  <a:cubicBezTo>
                    <a:pt x="690019" y="59614"/>
                    <a:pt x="686872" y="60455"/>
                    <a:pt x="683683" y="61093"/>
                  </a:cubicBezTo>
                  <a:cubicBezTo>
                    <a:pt x="679816" y="61867"/>
                    <a:pt x="675922" y="62504"/>
                    <a:pt x="672042" y="63210"/>
                  </a:cubicBezTo>
                  <a:cubicBezTo>
                    <a:pt x="665448" y="65847"/>
                    <a:pt x="665840" y="66235"/>
                    <a:pt x="657225" y="66385"/>
                  </a:cubicBezTo>
                  <a:lnTo>
                    <a:pt x="484717" y="68501"/>
                  </a:lnTo>
                  <a:lnTo>
                    <a:pt x="427567" y="72735"/>
                  </a:lnTo>
                  <a:cubicBezTo>
                    <a:pt x="424031" y="73000"/>
                    <a:pt x="420520" y="73552"/>
                    <a:pt x="416983" y="73793"/>
                  </a:cubicBezTo>
                  <a:lnTo>
                    <a:pt x="381000" y="75910"/>
                  </a:lnTo>
                  <a:cubicBezTo>
                    <a:pt x="366536" y="75557"/>
                    <a:pt x="352058" y="75574"/>
                    <a:pt x="337608" y="74851"/>
                  </a:cubicBezTo>
                  <a:cubicBezTo>
                    <a:pt x="330877" y="74514"/>
                    <a:pt x="324235" y="72994"/>
                    <a:pt x="317500" y="72735"/>
                  </a:cubicBezTo>
                  <a:cubicBezTo>
                    <a:pt x="296698" y="71935"/>
                    <a:pt x="275872" y="72029"/>
                    <a:pt x="255058" y="71676"/>
                  </a:cubicBezTo>
                  <a:cubicBezTo>
                    <a:pt x="252236" y="70971"/>
                    <a:pt x="249482" y="69890"/>
                    <a:pt x="246592" y="69560"/>
                  </a:cubicBezTo>
                  <a:cubicBezTo>
                    <a:pt x="231477" y="67833"/>
                    <a:pt x="210307" y="67093"/>
                    <a:pt x="194733" y="66385"/>
                  </a:cubicBezTo>
                  <a:cubicBezTo>
                    <a:pt x="192969" y="65679"/>
                    <a:pt x="191285" y="64729"/>
                    <a:pt x="189442" y="64268"/>
                  </a:cubicBezTo>
                  <a:cubicBezTo>
                    <a:pt x="174598" y="60556"/>
                    <a:pt x="163913" y="61672"/>
                    <a:pt x="147108" y="61093"/>
                  </a:cubicBezTo>
                  <a:cubicBezTo>
                    <a:pt x="140053" y="60387"/>
                    <a:pt x="132966" y="59945"/>
                    <a:pt x="125942" y="58976"/>
                  </a:cubicBezTo>
                  <a:cubicBezTo>
                    <a:pt x="122720" y="58532"/>
                    <a:pt x="119620" y="57425"/>
                    <a:pt x="116417" y="56860"/>
                  </a:cubicBezTo>
                  <a:cubicBezTo>
                    <a:pt x="113616" y="56366"/>
                    <a:pt x="110772" y="56154"/>
                    <a:pt x="107950" y="55801"/>
                  </a:cubicBezTo>
                  <a:cubicBezTo>
                    <a:pt x="99560" y="53405"/>
                    <a:pt x="98752" y="52911"/>
                    <a:pt x="88900" y="51568"/>
                  </a:cubicBezTo>
                  <a:cubicBezTo>
                    <a:pt x="85039" y="51042"/>
                    <a:pt x="81139" y="50863"/>
                    <a:pt x="77258" y="50510"/>
                  </a:cubicBezTo>
                  <a:cubicBezTo>
                    <a:pt x="74436" y="49804"/>
                    <a:pt x="71583" y="49214"/>
                    <a:pt x="68792" y="48393"/>
                  </a:cubicBezTo>
                  <a:cubicBezTo>
                    <a:pt x="65581" y="47449"/>
                    <a:pt x="62568" y="45768"/>
                    <a:pt x="59267" y="45218"/>
                  </a:cubicBezTo>
                  <a:cubicBezTo>
                    <a:pt x="43057" y="42517"/>
                    <a:pt x="64476" y="46260"/>
                    <a:pt x="44450" y="42043"/>
                  </a:cubicBezTo>
                  <a:cubicBezTo>
                    <a:pt x="40590" y="41230"/>
                    <a:pt x="36665" y="40752"/>
                    <a:pt x="32808" y="39926"/>
                  </a:cubicBezTo>
                  <a:cubicBezTo>
                    <a:pt x="31717" y="39692"/>
                    <a:pt x="30678" y="39260"/>
                    <a:pt x="29633" y="38868"/>
                  </a:cubicBezTo>
                  <a:cubicBezTo>
                    <a:pt x="19510" y="35071"/>
                    <a:pt x="28374" y="38094"/>
                    <a:pt x="21167" y="35693"/>
                  </a:cubicBezTo>
                  <a:cubicBezTo>
                    <a:pt x="20109" y="34987"/>
                    <a:pt x="19130" y="34145"/>
                    <a:pt x="17992" y="33576"/>
                  </a:cubicBezTo>
                  <a:cubicBezTo>
                    <a:pt x="16994" y="33077"/>
                    <a:pt x="15786" y="33071"/>
                    <a:pt x="14817" y="32518"/>
                  </a:cubicBezTo>
                  <a:cubicBezTo>
                    <a:pt x="13285" y="31643"/>
                    <a:pt x="12028" y="30355"/>
                    <a:pt x="10583" y="29343"/>
                  </a:cubicBezTo>
                  <a:cubicBezTo>
                    <a:pt x="8499" y="27884"/>
                    <a:pt x="6646" y="25915"/>
                    <a:pt x="4233" y="25110"/>
                  </a:cubicBezTo>
                  <a:lnTo>
                    <a:pt x="0" y="768"/>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04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391416" y="4118744"/>
            <a:ext cx="4211322" cy="3399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Min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Ringsize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until Thursday = 7</a:t>
            </a:r>
          </a:p>
        </p:txBody>
      </p:sp>
      <p:sp>
        <p:nvSpPr>
          <p:cNvPr id="34" name="TextBox 33"/>
          <p:cNvSpPr txBox="1"/>
          <p:nvPr/>
        </p:nvSpPr>
        <p:spPr>
          <a:xfrm>
            <a:off x="3986871" y="1713809"/>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sp>
        <p:nvSpPr>
          <p:cNvPr id="27" name="Rounded Rectangle 4"/>
          <p:cNvSpPr/>
          <p:nvPr/>
        </p:nvSpPr>
        <p:spPr>
          <a:xfrm>
            <a:off x="3072121" y="2183068"/>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28" name="Rounded Rectangle 5"/>
          <p:cNvSpPr/>
          <p:nvPr/>
        </p:nvSpPr>
        <p:spPr>
          <a:xfrm>
            <a:off x="3072120" y="2789534"/>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p:cNvSpPr/>
          <p:nvPr/>
        </p:nvSpPr>
        <p:spPr>
          <a:xfrm>
            <a:off x="3072119" y="339600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p:cNvSpPr/>
          <p:nvPr/>
        </p:nvSpPr>
        <p:spPr>
          <a:xfrm>
            <a:off x="3072122" y="46520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p:cNvSpPr/>
          <p:nvPr/>
        </p:nvSpPr>
        <p:spPr>
          <a:xfrm>
            <a:off x="3072121" y="52585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p:cNvSpPr/>
          <p:nvPr/>
        </p:nvSpPr>
        <p:spPr>
          <a:xfrm>
            <a:off x="3072120" y="58650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cxnSp>
        <p:nvCxnSpPr>
          <p:cNvPr id="33" name="Elbow Connector 33"/>
          <p:cNvCxnSpPr/>
          <p:nvPr/>
        </p:nvCxnSpPr>
        <p:spPr>
          <a:xfrm flipV="1">
            <a:off x="2829172" y="6230066"/>
            <a:ext cx="4975936" cy="467678"/>
          </a:xfrm>
          <a:prstGeom prst="bentConnector3">
            <a:avLst>
              <a:gd name="adj1" fmla="val 86031"/>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9611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key image</a:t>
            </a:r>
          </a:p>
        </p:txBody>
      </p:sp>
      <p:cxnSp>
        <p:nvCxnSpPr>
          <p:cNvPr id="38" name="Elbow Connector 38"/>
          <p:cNvCxnSpPr>
            <a:cxnSpLocks/>
            <a:stCxn id="28" idx="1"/>
          </p:cNvCxnSpPr>
          <p:nvPr/>
        </p:nvCxnSpPr>
        <p:spPr>
          <a:xfrm rot="10800000" flipV="1">
            <a:off x="2829170" y="3054228"/>
            <a:ext cx="242950" cy="3643515"/>
          </a:xfrm>
          <a:prstGeom prst="bentConnector2">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ounded Rectangle 6">
            <a:extLst>
              <a:ext uri="{FF2B5EF4-FFF2-40B4-BE49-F238E27FC236}">
                <a16:creationId xmlns:a16="http://schemas.microsoft.com/office/drawing/2014/main" id="{445029E2-0A44-3B45-A6D7-EDFC615EA091}"/>
              </a:ext>
            </a:extLst>
          </p:cNvPr>
          <p:cNvSpPr/>
          <p:nvPr/>
        </p:nvSpPr>
        <p:spPr>
          <a:xfrm>
            <a:off x="3072119" y="402575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spTree>
    <p:extLst>
      <p:ext uri="{BB962C8B-B14F-4D97-AF65-F5344CB8AC3E}">
        <p14:creationId xmlns:p14="http://schemas.microsoft.com/office/powerpoint/2010/main" val="307619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27" grpId="0" animBg="1"/>
      <p:bldP spid="28" grpId="0" animBg="1"/>
      <p:bldP spid="29" grpId="0" animBg="1"/>
      <p:bldP spid="30" grpId="0" animBg="1"/>
      <p:bldP spid="31" grpId="0" animBg="1"/>
      <p:bldP spid="32" grpId="0" animBg="1"/>
      <p:bldP spid="37"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a:cxnSpLocks/>
          </p:cNvCxnSpPr>
          <p:nvPr/>
        </p:nvCxnSpPr>
        <p:spPr>
          <a:xfrm flipV="1">
            <a:off x="5789654" y="2258566"/>
            <a:ext cx="2252790" cy="621550"/>
          </a:xfrm>
          <a:prstGeom prst="bentConnector3">
            <a:avLst>
              <a:gd name="adj1" fmla="val 40449"/>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182267"/>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fgwinw3fwtk54)</a:t>
            </a:r>
          </a:p>
        </p:txBody>
      </p:sp>
      <p:sp>
        <p:nvSpPr>
          <p:cNvPr id="27" name="Rounded Rectangle 4"/>
          <p:cNvSpPr/>
          <p:nvPr/>
        </p:nvSpPr>
        <p:spPr>
          <a:xfrm>
            <a:off x="3072122" y="218226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52" name="Rounded Rectangle 5"/>
          <p:cNvSpPr/>
          <p:nvPr/>
        </p:nvSpPr>
        <p:spPr>
          <a:xfrm>
            <a:off x="3066509" y="2788733"/>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hng6iwfumwf8)</a:t>
            </a:r>
          </a:p>
        </p:txBody>
      </p:sp>
      <p:sp>
        <p:nvSpPr>
          <p:cNvPr id="53" name="Rounded Rectangle 6"/>
          <p:cNvSpPr/>
          <p:nvPr/>
        </p:nvSpPr>
        <p:spPr>
          <a:xfrm>
            <a:off x="3066508" y="33951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twv8mf8dnfas)</a:t>
            </a:r>
          </a:p>
        </p:txBody>
      </p:sp>
      <p:sp>
        <p:nvSpPr>
          <p:cNvPr id="54" name="Rounded Rectangle 7"/>
          <p:cNvSpPr/>
          <p:nvPr/>
        </p:nvSpPr>
        <p:spPr>
          <a:xfrm>
            <a:off x="3066510" y="46520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wn3f4diiijffwn)</a:t>
            </a:r>
          </a:p>
        </p:txBody>
      </p:sp>
      <p:sp>
        <p:nvSpPr>
          <p:cNvPr id="55" name="Rounded Rectangle 8"/>
          <p:cNvSpPr/>
          <p:nvPr/>
        </p:nvSpPr>
        <p:spPr>
          <a:xfrm>
            <a:off x="3066509" y="52585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n48gfwmfdki)</a:t>
            </a:r>
          </a:p>
        </p:txBody>
      </p:sp>
      <p:sp>
        <p:nvSpPr>
          <p:cNvPr id="56" name="Rounded Rectangle 9"/>
          <p:cNvSpPr/>
          <p:nvPr/>
        </p:nvSpPr>
        <p:spPr>
          <a:xfrm>
            <a:off x="3066508" y="58650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28" name="Rounded Rectangle 5"/>
          <p:cNvSpPr/>
          <p:nvPr/>
        </p:nvSpPr>
        <p:spPr>
          <a:xfrm>
            <a:off x="3072121" y="2788733"/>
            <a:ext cx="2723147"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p:cNvSpPr/>
          <p:nvPr/>
        </p:nvSpPr>
        <p:spPr>
          <a:xfrm>
            <a:off x="3072120" y="339519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p:cNvSpPr/>
          <p:nvPr/>
        </p:nvSpPr>
        <p:spPr>
          <a:xfrm>
            <a:off x="3072122" y="465206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p:cNvSpPr/>
          <p:nvPr/>
        </p:nvSpPr>
        <p:spPr>
          <a:xfrm>
            <a:off x="3072121" y="525853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p:cNvSpPr/>
          <p:nvPr/>
        </p:nvSpPr>
        <p:spPr>
          <a:xfrm>
            <a:off x="3072120" y="586500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cxnSp>
        <p:nvCxnSpPr>
          <p:cNvPr id="33" name="Elbow Connector 33"/>
          <p:cNvCxnSpPr/>
          <p:nvPr/>
        </p:nvCxnSpPr>
        <p:spPr>
          <a:xfrm flipV="1">
            <a:off x="2829172" y="6230066"/>
            <a:ext cx="4975936" cy="467678"/>
          </a:xfrm>
          <a:prstGeom prst="bentConnector3">
            <a:avLst>
              <a:gd name="adj1" fmla="val 86031"/>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9611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key image</a:t>
            </a:r>
          </a:p>
        </p:txBody>
      </p:sp>
      <p:cxnSp>
        <p:nvCxnSpPr>
          <p:cNvPr id="38" name="Elbow Connector 38"/>
          <p:cNvCxnSpPr>
            <a:cxnSpLocks/>
            <a:stCxn id="28" idx="1"/>
          </p:cNvCxnSpPr>
          <p:nvPr/>
        </p:nvCxnSpPr>
        <p:spPr>
          <a:xfrm rot="10800000" flipV="1">
            <a:off x="2829173" y="3053428"/>
            <a:ext cx="242949" cy="3644316"/>
          </a:xfrm>
          <a:prstGeom prst="bentConnector2">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a:off x="6295582" y="2495023"/>
            <a:ext cx="0" cy="3635916"/>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3102254"/>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716878"/>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309730"/>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916763"/>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531387"/>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6130939"/>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978808"/>
            <a:ext cx="246888"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5305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Calibri" charset="0"/>
                <a:cs typeface="Calibri" charset="0"/>
              </a:rPr>
              <a:t>RingCT</a:t>
            </a:r>
            <a:r>
              <a:rPr kumimoji="0" lang="en-US" sz="1800" b="0" i="0" u="none" strike="noStrike" kern="1200" cap="none" spc="0" normalizeH="0" baseline="0" noProof="0" dirty="0">
                <a:ln>
                  <a:noFill/>
                </a:ln>
                <a:solidFill>
                  <a:prstClr val="black"/>
                </a:solidFill>
                <a:effectLst/>
                <a:uLnTx/>
                <a:uFillTx/>
                <a:latin typeface="Calibri" charset="0"/>
                <a:ea typeface="Calibri" charset="0"/>
                <a:cs typeface="Calibri" charset="0"/>
              </a:rPr>
              <a:t> ring signature, signs difference between commitments</a:t>
            </a:r>
          </a:p>
        </p:txBody>
      </p:sp>
      <p:sp>
        <p:nvSpPr>
          <p:cNvPr id="49" name="Rounded Rectangle 19"/>
          <p:cNvSpPr/>
          <p:nvPr/>
        </p:nvSpPr>
        <p:spPr>
          <a:xfrm>
            <a:off x="8640693" y="48138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cxnSp>
        <p:nvCxnSpPr>
          <p:cNvPr id="50" name="Straight Connector 49"/>
          <p:cNvCxnSpPr>
            <a:endCxn id="49" idx="0"/>
          </p:cNvCxnSpPr>
          <p:nvPr/>
        </p:nvCxnSpPr>
        <p:spPr>
          <a:xfrm>
            <a:off x="9184430" y="4437443"/>
            <a:ext cx="8015" cy="376421"/>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8936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Pedersen commitment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rCT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x*G + a*H(G)</a:t>
            </a:r>
          </a:p>
        </p:txBody>
      </p:sp>
      <p:sp>
        <p:nvSpPr>
          <p:cNvPr id="61" name="Hexagon 60"/>
          <p:cNvSpPr/>
          <p:nvPr/>
        </p:nvSpPr>
        <p:spPr>
          <a:xfrm>
            <a:off x="10135606" y="53860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5078559"/>
            <a:ext cx="391409" cy="686516"/>
          </a:xfrm>
          <a:prstGeom prst="bentConnector3">
            <a:avLst/>
          </a:prstGeom>
          <a:ln w="19050">
            <a:solidFill>
              <a:srgbClr val="183457"/>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4950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646037"/>
            <a:ext cx="17956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Number</a:t>
            </a:r>
          </a:p>
        </p:txBody>
      </p:sp>
      <p:cxnSp>
        <p:nvCxnSpPr>
          <p:cNvPr id="62" name="Connector: Elbow 61"/>
          <p:cNvCxnSpPr>
            <a:stCxn id="63" idx="1"/>
          </p:cNvCxnSpPr>
          <p:nvPr/>
        </p:nvCxnSpPr>
        <p:spPr>
          <a:xfrm rot="10800000">
            <a:off x="9772737" y="24950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643362"/>
            <a:ext cx="15883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Actual Amount</a:t>
            </a:r>
          </a:p>
        </p:txBody>
      </p:sp>
      <p:sp>
        <p:nvSpPr>
          <p:cNvPr id="64" name="Rectangle 9">
            <a:extLst>
              <a:ext uri="{FF2B5EF4-FFF2-40B4-BE49-F238E27FC236}">
                <a16:creationId xmlns:a16="http://schemas.microsoft.com/office/drawing/2014/main" id="{94D6668E-DF05-8C46-9E3E-E81F00675655}"/>
              </a:ext>
            </a:extLst>
          </p:cNvPr>
          <p:cNvSpPr/>
          <p:nvPr/>
        </p:nvSpPr>
        <p:spPr>
          <a:xfrm rot="16200000">
            <a:off x="391416" y="4118744"/>
            <a:ext cx="4211322" cy="3399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Min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Ringsize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until Thursday = 7</a:t>
            </a:r>
          </a:p>
        </p:txBody>
      </p:sp>
      <p:sp>
        <p:nvSpPr>
          <p:cNvPr id="68" name="Rounded Rectangle 6">
            <a:extLst>
              <a:ext uri="{FF2B5EF4-FFF2-40B4-BE49-F238E27FC236}">
                <a16:creationId xmlns:a16="http://schemas.microsoft.com/office/drawing/2014/main" id="{82F96035-0AE6-974F-93CF-CB870F9D5E5E}"/>
              </a:ext>
            </a:extLst>
          </p:cNvPr>
          <p:cNvSpPr/>
          <p:nvPr/>
        </p:nvSpPr>
        <p:spPr>
          <a:xfrm>
            <a:off x="3066508" y="402674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 (Tx ID 7nr8mrjffijdtm)</a:t>
            </a:r>
          </a:p>
        </p:txBody>
      </p:sp>
      <p:sp>
        <p:nvSpPr>
          <p:cNvPr id="69" name="Rounded Rectangle 6">
            <a:extLst>
              <a:ext uri="{FF2B5EF4-FFF2-40B4-BE49-F238E27FC236}">
                <a16:creationId xmlns:a16="http://schemas.microsoft.com/office/drawing/2014/main" id="{FE01A5F5-14EC-C94F-A493-2E0B803036B3}"/>
              </a:ext>
            </a:extLst>
          </p:cNvPr>
          <p:cNvSpPr/>
          <p:nvPr/>
        </p:nvSpPr>
        <p:spPr>
          <a:xfrm>
            <a:off x="3066507" y="402403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cxnSp>
        <p:nvCxnSpPr>
          <p:cNvPr id="70" name="Straight Connector 40">
            <a:extLst>
              <a:ext uri="{FF2B5EF4-FFF2-40B4-BE49-F238E27FC236}">
                <a16:creationId xmlns:a16="http://schemas.microsoft.com/office/drawing/2014/main" id="{B3B278DF-13FD-8940-BB62-8D456078071A}"/>
              </a:ext>
            </a:extLst>
          </p:cNvPr>
          <p:cNvCxnSpPr/>
          <p:nvPr/>
        </p:nvCxnSpPr>
        <p:spPr>
          <a:xfrm>
            <a:off x="5810507" y="2495023"/>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381DCC5-2E25-4973-915B-129B0A5C7976}"/>
              </a:ext>
            </a:extLst>
          </p:cNvPr>
          <p:cNvSpPr txBox="1"/>
          <p:nvPr/>
        </p:nvSpPr>
        <p:spPr>
          <a:xfrm>
            <a:off x="3986871" y="1713809"/>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spTree>
    <p:extLst>
      <p:ext uri="{BB962C8B-B14F-4D97-AF65-F5344CB8AC3E}">
        <p14:creationId xmlns:p14="http://schemas.microsoft.com/office/powerpoint/2010/main" val="84185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60" grpId="0" animBg="1"/>
      <p:bldP spid="61" grpId="0" animBg="1"/>
      <p:bldP spid="14"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pic>
        <p:nvPicPr>
          <p:cNvPr id="3" name="Picture 2">
            <a:extLst>
              <a:ext uri="{FF2B5EF4-FFF2-40B4-BE49-F238E27FC236}">
                <a16:creationId xmlns:a16="http://schemas.microsoft.com/office/drawing/2014/main" id="{6054F140-8CC6-4C19-B69E-63E8BB8AD6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44680" y="1512015"/>
            <a:ext cx="7902640" cy="5291483"/>
          </a:xfrm>
          <a:prstGeom prst="rect">
            <a:avLst/>
          </a:prstGeom>
        </p:spPr>
      </p:pic>
    </p:spTree>
    <p:extLst>
      <p:ext uri="{BB962C8B-B14F-4D97-AF65-F5344CB8AC3E}">
        <p14:creationId xmlns:p14="http://schemas.microsoft.com/office/powerpoint/2010/main" val="3283338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6215270" y="3619067"/>
                <a:ext cx="940904" cy="940904"/>
              </a:xfrm>
              <a:prstGeom prst="rect">
                <a:avLst/>
              </a:prstGeom>
              <a:gradFill>
                <a:gsLst>
                  <a:gs pos="0">
                    <a:srgbClr val="1EA185"/>
                  </a:gs>
                  <a:gs pos="48000">
                    <a:srgbClr val="1EA185"/>
                  </a:gs>
                  <a:gs pos="50000">
                    <a:srgbClr val="F84836"/>
                  </a:gs>
                  <a:gs pos="100000">
                    <a:srgbClr val="F848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9395792" y="3619067"/>
                <a:ext cx="940904" cy="940904"/>
              </a:xfrm>
              <a:prstGeom prst="rect">
                <a:avLst/>
              </a:prstGeom>
              <a:gradFill>
                <a:gsLst>
                  <a:gs pos="0">
                    <a:srgbClr val="1EA185"/>
                  </a:gs>
                  <a:gs pos="48000">
                    <a:srgbClr val="1EA185"/>
                  </a:gs>
                  <a:gs pos="50000">
                    <a:srgbClr val="F84836"/>
                  </a:gs>
                  <a:gs pos="100000">
                    <a:srgbClr val="F848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2" y="3067532"/>
              <a:ext cx="81810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Newer</a:t>
              </a:r>
            </a:p>
          </p:txBody>
        </p:sp>
        <p:sp>
          <p:nvSpPr>
            <p:cNvPr id="53" name="TextBox 52"/>
            <p:cNvSpPr txBox="1"/>
            <p:nvPr/>
          </p:nvSpPr>
          <p:spPr>
            <a:xfrm>
              <a:off x="3977215" y="3067532"/>
              <a:ext cx="7168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Older</a:t>
              </a:r>
            </a:p>
          </p:txBody>
        </p:sp>
      </p:grpSp>
      <p:pic>
        <p:nvPicPr>
          <p:cNvPr id="35" name="Picture 12" descr="Image result for bitcoin">
            <a:extLst>
              <a:ext uri="{FF2B5EF4-FFF2-40B4-BE49-F238E27FC236}">
                <a16:creationId xmlns:a16="http://schemas.microsoft.com/office/drawing/2014/main" id="{3C77FED4-29DB-4FD2-BDC4-516516D8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07" y="2561949"/>
            <a:ext cx="1301354" cy="6506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FD2CBE-C3A9-4839-B053-885F9A8DF82C}"/>
              </a:ext>
            </a:extLst>
          </p:cNvPr>
          <p:cNvSpPr txBox="1"/>
          <p:nvPr/>
        </p:nvSpPr>
        <p:spPr>
          <a:xfrm>
            <a:off x="4192836" y="2698199"/>
            <a:ext cx="7611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7931A"/>
                </a:solidFill>
                <a:effectLst/>
                <a:uLnTx/>
                <a:uFillTx/>
                <a:latin typeface="Calibri" panose="020F0502020204030204"/>
                <a:ea typeface="+mn-ea"/>
                <a:cs typeface="+mn-cs"/>
              </a:rPr>
              <a:t>A to B</a:t>
            </a:r>
          </a:p>
        </p:txBody>
      </p:sp>
      <p:sp>
        <p:nvSpPr>
          <p:cNvPr id="38" name="TextBox 37">
            <a:extLst>
              <a:ext uri="{FF2B5EF4-FFF2-40B4-BE49-F238E27FC236}">
                <a16:creationId xmlns:a16="http://schemas.microsoft.com/office/drawing/2014/main" id="{DFF6C4D1-FDEE-4F56-B55A-23524DEF56FE}"/>
              </a:ext>
            </a:extLst>
          </p:cNvPr>
          <p:cNvSpPr txBox="1"/>
          <p:nvPr/>
        </p:nvSpPr>
        <p:spPr>
          <a:xfrm>
            <a:off x="6317993" y="2698199"/>
            <a:ext cx="7434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7931A"/>
                </a:solidFill>
                <a:effectLst/>
                <a:uLnTx/>
                <a:uFillTx/>
                <a:latin typeface="Calibri" panose="020F0502020204030204"/>
                <a:ea typeface="+mn-ea"/>
                <a:cs typeface="+mn-cs"/>
              </a:rPr>
              <a:t>B to C</a:t>
            </a:r>
          </a:p>
        </p:txBody>
      </p:sp>
      <p:sp>
        <p:nvSpPr>
          <p:cNvPr id="41" name="TextBox 40">
            <a:extLst>
              <a:ext uri="{FF2B5EF4-FFF2-40B4-BE49-F238E27FC236}">
                <a16:creationId xmlns:a16="http://schemas.microsoft.com/office/drawing/2014/main" id="{BA2CF339-ADFD-40AD-9BAE-93F4C8910449}"/>
              </a:ext>
            </a:extLst>
          </p:cNvPr>
          <p:cNvSpPr txBox="1"/>
          <p:nvPr/>
        </p:nvSpPr>
        <p:spPr>
          <a:xfrm>
            <a:off x="9467720" y="2698199"/>
            <a:ext cx="7530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7931A"/>
                </a:solidFill>
                <a:effectLst/>
                <a:uLnTx/>
                <a:uFillTx/>
                <a:latin typeface="Calibri" panose="020F0502020204030204"/>
                <a:ea typeface="+mn-ea"/>
                <a:cs typeface="+mn-cs"/>
              </a:rPr>
              <a:t>C to D</a:t>
            </a:r>
          </a:p>
        </p:txBody>
      </p:sp>
      <p:pic>
        <p:nvPicPr>
          <p:cNvPr id="42" name="Picture 2" descr="Image result for monero logo">
            <a:extLst>
              <a:ext uri="{FF2B5EF4-FFF2-40B4-BE49-F238E27FC236}">
                <a16:creationId xmlns:a16="http://schemas.microsoft.com/office/drawing/2014/main" id="{65908418-19C3-411C-99E4-7123680A6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07" y="4518294"/>
            <a:ext cx="1301354" cy="68538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FBECE20-81CF-46A5-B9C1-972C755AEA68}"/>
              </a:ext>
            </a:extLst>
          </p:cNvPr>
          <p:cNvSpPr txBox="1"/>
          <p:nvPr/>
        </p:nvSpPr>
        <p:spPr>
          <a:xfrm>
            <a:off x="4192836" y="4894059"/>
            <a:ext cx="61332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00"/>
                </a:solidFill>
                <a:effectLst/>
                <a:uLnTx/>
                <a:uFillTx/>
                <a:latin typeface="Calibri" panose="020F0502020204030204"/>
                <a:ea typeface="+mn-ea"/>
                <a:cs typeface="+mn-cs"/>
              </a:rPr>
              <a:t>Input previously seen in this transaction, but unsure if actually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00"/>
                </a:solidFill>
                <a:effectLst/>
                <a:uLnTx/>
                <a:uFillTx/>
                <a:latin typeface="Calibri" panose="020F0502020204030204"/>
                <a:ea typeface="+mn-ea"/>
                <a:cs typeface="+mn-cs"/>
              </a:rPr>
              <a:t>used to send money or if used as a decoy in a ring signature.</a:t>
            </a:r>
          </a:p>
        </p:txBody>
      </p:sp>
    </p:spTree>
    <p:extLst>
      <p:ext uri="{BB962C8B-B14F-4D97-AF65-F5344CB8AC3E}">
        <p14:creationId xmlns:p14="http://schemas.microsoft.com/office/powerpoint/2010/main" val="13344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12" grpId="0"/>
      <p:bldP spid="38" grpId="0"/>
      <p:bldP spid="41"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5318285" y="1610993"/>
            <a:ext cx="11004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OUTPUTS</a:t>
            </a:r>
          </a:p>
        </p:txBody>
      </p:sp>
      <p:sp>
        <p:nvSpPr>
          <p:cNvPr id="6" name="Rounded Rectangle 5"/>
          <p:cNvSpPr/>
          <p:nvPr/>
        </p:nvSpPr>
        <p:spPr>
          <a:xfrm>
            <a:off x="2160522" y="4328179"/>
            <a:ext cx="1103504"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grpSp>
        <p:nvGrpSpPr>
          <p:cNvPr id="14" name="Group 13"/>
          <p:cNvGrpSpPr/>
          <p:nvPr/>
        </p:nvGrpSpPr>
        <p:grpSpPr>
          <a:xfrm>
            <a:off x="7225643" y="2814642"/>
            <a:ext cx="3394609" cy="1467352"/>
            <a:chOff x="7225643" y="2718388"/>
            <a:chExt cx="3394609" cy="1467352"/>
          </a:xfrm>
          <a:solidFill>
            <a:srgbClr val="1EA185"/>
          </a:solidFill>
        </p:grpSpPr>
        <p:cxnSp>
          <p:nvCxnSpPr>
            <p:cNvPr id="21" name="Straight Connector 20"/>
            <p:cNvCxnSpPr>
              <a:cxnSpLocks/>
            </p:cNvCxnSpPr>
            <p:nvPr/>
          </p:nvCxnSpPr>
          <p:spPr>
            <a:xfrm>
              <a:off x="7725958" y="2978264"/>
              <a:ext cx="0" cy="1207476"/>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7725958" y="2978264"/>
              <a:ext cx="1242902" cy="0"/>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7225643" y="4185740"/>
              <a:ext cx="500315" cy="0"/>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grpFill/>
            <a:ln>
              <a:solidFill>
                <a:srgbClr val="1EA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 to Sender</a:t>
              </a:r>
            </a:p>
          </p:txBody>
        </p:sp>
      </p:grpSp>
      <p:grpSp>
        <p:nvGrpSpPr>
          <p:cNvPr id="4" name="Group 3"/>
          <p:cNvGrpSpPr/>
          <p:nvPr/>
        </p:nvGrpSpPr>
        <p:grpSpPr>
          <a:xfrm>
            <a:off x="7225643" y="4889027"/>
            <a:ext cx="3394609" cy="1482446"/>
            <a:chOff x="7225643" y="4792773"/>
            <a:chExt cx="3394609" cy="1482446"/>
          </a:xfrm>
        </p:grpSpPr>
        <p:cxnSp>
          <p:nvCxnSpPr>
            <p:cNvPr id="13" name="Straight Connector 12"/>
            <p:cNvCxnSpPr>
              <a:cxnSpLocks/>
            </p:cNvCxnSpPr>
            <p:nvPr/>
          </p:nvCxnSpPr>
          <p:spPr>
            <a:xfrm>
              <a:off x="7725958" y="4792773"/>
              <a:ext cx="0" cy="1214176"/>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grpSp>
        <p:nvGrpSpPr>
          <p:cNvPr id="20" name="Group 19"/>
          <p:cNvGrpSpPr/>
          <p:nvPr/>
        </p:nvGrpSpPr>
        <p:grpSpPr>
          <a:xfrm>
            <a:off x="2712273" y="2212101"/>
            <a:ext cx="4865103" cy="4036300"/>
            <a:chOff x="2712273" y="2212101"/>
            <a:chExt cx="4865103" cy="4036300"/>
          </a:xfrm>
        </p:grpSpPr>
        <p:sp>
          <p:nvSpPr>
            <p:cNvPr id="9" name="Rounded Rectangle 8"/>
            <p:cNvSpPr/>
            <p:nvPr/>
          </p:nvSpPr>
          <p:spPr>
            <a:xfrm>
              <a:off x="4506927" y="402757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58fmd8jhybwnng8nengf</a:t>
              </a:r>
            </a:p>
          </p:txBody>
        </p:sp>
        <p:grpSp>
          <p:nvGrpSpPr>
            <p:cNvPr id="45" name="Group 44"/>
            <p:cNvGrpSpPr/>
            <p:nvPr/>
          </p:nvGrpSpPr>
          <p:grpSpPr>
            <a:xfrm flipH="1">
              <a:off x="3995586" y="4281994"/>
              <a:ext cx="500315" cy="1966407"/>
              <a:chOff x="5795267" y="4041361"/>
              <a:chExt cx="500315" cy="1966407"/>
            </a:xfrm>
          </p:grpSpPr>
          <p:cxnSp>
            <p:nvCxnSpPr>
              <p:cNvPr id="38" name="Straight Connector 37"/>
              <p:cNvCxnSpPr>
                <a:cxnSpLocks/>
              </p:cNvCxnSpPr>
              <p:nvPr/>
            </p:nvCxnSpPr>
            <p:spPr>
              <a:xfrm flipH="1">
                <a:off x="6295582" y="4041361"/>
                <a:ext cx="0" cy="196640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a:cxnSpLocks/>
              <a:endCxn id="6" idx="3"/>
            </p:cNvCxnSpPr>
            <p:nvPr/>
          </p:nvCxnSpPr>
          <p:spPr>
            <a:xfrm flipH="1">
              <a:off x="3264026" y="4588862"/>
              <a:ext cx="742194" cy="401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678636" y="2510915"/>
              <a:ext cx="18509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 name="Rounded Rectangle 9">
            <a:extLst>
              <a:ext uri="{FF2B5EF4-FFF2-40B4-BE49-F238E27FC236}">
                <a16:creationId xmlns:a16="http://schemas.microsoft.com/office/drawing/2014/main" id="{BB2F75A8-5113-44EB-84AA-86C3152B8C20}"/>
              </a:ext>
            </a:extLst>
          </p:cNvPr>
          <p:cNvSpPr/>
          <p:nvPr/>
        </p:nvSpPr>
        <p:spPr>
          <a:xfrm>
            <a:off x="4506927" y="5983707"/>
            <a:ext cx="2723147" cy="529389"/>
          </a:xfrm>
          <a:prstGeom prst="round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Fee (included in coinbase)</a:t>
            </a:r>
          </a:p>
        </p:txBody>
      </p:sp>
      <p:cxnSp>
        <p:nvCxnSpPr>
          <p:cNvPr id="30" name="Straight Connector 29">
            <a:extLst>
              <a:ext uri="{FF2B5EF4-FFF2-40B4-BE49-F238E27FC236}">
                <a16:creationId xmlns:a16="http://schemas.microsoft.com/office/drawing/2014/main" id="{D28EB9C1-1317-4C2B-B112-84D642B89B65}"/>
              </a:ext>
            </a:extLst>
          </p:cNvPr>
          <p:cNvCxnSpPr/>
          <p:nvPr/>
        </p:nvCxnSpPr>
        <p:spPr>
          <a:xfrm flipH="1">
            <a:off x="4006612" y="624782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7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4053153" y="2241901"/>
            <a:ext cx="7030199" cy="3682734"/>
            <a:chOff x="4120022" y="2113564"/>
            <a:chExt cx="7030199" cy="3682734"/>
          </a:xfrm>
        </p:grpSpPr>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cxnSp>
          <p:nvCxnSpPr>
            <p:cNvPr id="11" name="Straight Connector 10"/>
            <p:cNvCxnSpPr>
              <a:cxnSpLocks/>
            </p:cNvCxnSpPr>
            <p:nvPr/>
          </p:nvCxnSpPr>
          <p:spPr>
            <a:xfrm>
              <a:off x="4625102" y="2113564"/>
              <a:ext cx="0" cy="368273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11356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276187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32649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0022" y="458336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0022" y="518983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6" y="579629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4124787" y="3966930"/>
              <a:ext cx="1414715" cy="664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5hfnq835hng6iwfumwf8</a:t>
              </a:r>
            </a:p>
          </p:txBody>
        </p:sp>
        <p:sp>
          <p:nvSpPr>
            <p:cNvPr id="25" name="Rounded Rectangle 11"/>
            <p:cNvSpPr/>
            <p:nvPr/>
          </p:nvSpPr>
          <p:spPr>
            <a:xfrm>
              <a:off x="8068746" y="368957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Rounded Rectangle 4">
            <a:extLst>
              <a:ext uri="{FF2B5EF4-FFF2-40B4-BE49-F238E27FC236}">
                <a16:creationId xmlns:a16="http://schemas.microsoft.com/office/drawing/2014/main" id="{9A4C0619-FC09-4C45-AFDA-98D5E050ACD2}"/>
              </a:ext>
            </a:extLst>
          </p:cNvPr>
          <p:cNvSpPr/>
          <p:nvPr/>
        </p:nvSpPr>
        <p:spPr>
          <a:xfrm>
            <a:off x="1340386" y="197720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28" name="Rounded Rectangle 5">
            <a:extLst>
              <a:ext uri="{FF2B5EF4-FFF2-40B4-BE49-F238E27FC236}">
                <a16:creationId xmlns:a16="http://schemas.microsoft.com/office/drawing/2014/main" id="{03CD7DAD-FE54-478D-8EA7-20C930A6CBD5}"/>
              </a:ext>
            </a:extLst>
          </p:cNvPr>
          <p:cNvSpPr/>
          <p:nvPr/>
        </p:nvSpPr>
        <p:spPr>
          <a:xfrm>
            <a:off x="1340385" y="2583673"/>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a:extLst>
              <a:ext uri="{FF2B5EF4-FFF2-40B4-BE49-F238E27FC236}">
                <a16:creationId xmlns:a16="http://schemas.microsoft.com/office/drawing/2014/main" id="{350388BD-BCDB-4022-806A-781B70DB3B20}"/>
              </a:ext>
            </a:extLst>
          </p:cNvPr>
          <p:cNvSpPr/>
          <p:nvPr/>
        </p:nvSpPr>
        <p:spPr>
          <a:xfrm>
            <a:off x="1340384" y="319013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a:extLst>
              <a:ext uri="{FF2B5EF4-FFF2-40B4-BE49-F238E27FC236}">
                <a16:creationId xmlns:a16="http://schemas.microsoft.com/office/drawing/2014/main" id="{0882761A-D2C9-4604-ADE5-30302FFF4EC0}"/>
              </a:ext>
            </a:extLst>
          </p:cNvPr>
          <p:cNvSpPr/>
          <p:nvPr/>
        </p:nvSpPr>
        <p:spPr>
          <a:xfrm>
            <a:off x="1340386" y="444700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a:extLst>
              <a:ext uri="{FF2B5EF4-FFF2-40B4-BE49-F238E27FC236}">
                <a16:creationId xmlns:a16="http://schemas.microsoft.com/office/drawing/2014/main" id="{4E04E2F4-F8D3-45E6-B3B4-4C51C1636E48}"/>
              </a:ext>
            </a:extLst>
          </p:cNvPr>
          <p:cNvSpPr/>
          <p:nvPr/>
        </p:nvSpPr>
        <p:spPr>
          <a:xfrm>
            <a:off x="1340385" y="505347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a:extLst>
              <a:ext uri="{FF2B5EF4-FFF2-40B4-BE49-F238E27FC236}">
                <a16:creationId xmlns:a16="http://schemas.microsoft.com/office/drawing/2014/main" id="{1364E318-143F-4F9C-8E64-32A1E6FD7F98}"/>
              </a:ext>
            </a:extLst>
          </p:cNvPr>
          <p:cNvSpPr/>
          <p:nvPr/>
        </p:nvSpPr>
        <p:spPr>
          <a:xfrm>
            <a:off x="1340384" y="565994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sp>
        <p:nvSpPr>
          <p:cNvPr id="33" name="Rounded Rectangle 6">
            <a:extLst>
              <a:ext uri="{FF2B5EF4-FFF2-40B4-BE49-F238E27FC236}">
                <a16:creationId xmlns:a16="http://schemas.microsoft.com/office/drawing/2014/main" id="{D94B3FA4-F8B3-41BA-93B8-D0B731A1927F}"/>
              </a:ext>
            </a:extLst>
          </p:cNvPr>
          <p:cNvSpPr/>
          <p:nvPr/>
        </p:nvSpPr>
        <p:spPr>
          <a:xfrm>
            <a:off x="1334771" y="381897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sp>
        <p:nvSpPr>
          <p:cNvPr id="37" name="TextBox 36">
            <a:extLst>
              <a:ext uri="{FF2B5EF4-FFF2-40B4-BE49-F238E27FC236}">
                <a16:creationId xmlns:a16="http://schemas.microsoft.com/office/drawing/2014/main" id="{E101A18C-272C-4486-872D-EE1D94934542}"/>
              </a:ext>
            </a:extLst>
          </p:cNvPr>
          <p:cNvSpPr txBox="1"/>
          <p:nvPr/>
        </p:nvSpPr>
        <p:spPr>
          <a:xfrm>
            <a:off x="5229192" y="1485940"/>
            <a:ext cx="173361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OUTSIDER VIEW</a:t>
            </a:r>
          </a:p>
        </p:txBody>
      </p:sp>
      <p:sp>
        <p:nvSpPr>
          <p:cNvPr id="22" name="TextBox 21">
            <a:extLst>
              <a:ext uri="{FF2B5EF4-FFF2-40B4-BE49-F238E27FC236}">
                <a16:creationId xmlns:a16="http://schemas.microsoft.com/office/drawing/2014/main" id="{066E9A75-F010-47A8-A625-3C26C1DFFB7E}"/>
              </a:ext>
            </a:extLst>
          </p:cNvPr>
          <p:cNvSpPr txBox="1"/>
          <p:nvPr/>
        </p:nvSpPr>
        <p:spPr>
          <a:xfrm>
            <a:off x="5211732" y="5868049"/>
            <a:ext cx="6294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Outsiders know the fee amount but not which input it came from</a:t>
            </a:r>
          </a:p>
        </p:txBody>
      </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1" grpId="0" animBg="1"/>
      <p:bldP spid="32" grpId="0" animBg="1"/>
      <p:bldP spid="33" grpId="0" animBg="1"/>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4053153" y="2241901"/>
            <a:ext cx="7030199" cy="3682734"/>
            <a:chOff x="4120022" y="2113564"/>
            <a:chExt cx="7030199" cy="3682734"/>
          </a:xfrm>
        </p:grpSpPr>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cxnSp>
          <p:nvCxnSpPr>
            <p:cNvPr id="11" name="Straight Connector 10"/>
            <p:cNvCxnSpPr>
              <a:cxnSpLocks/>
            </p:cNvCxnSpPr>
            <p:nvPr/>
          </p:nvCxnSpPr>
          <p:spPr>
            <a:xfrm>
              <a:off x="4625102" y="2113564"/>
              <a:ext cx="0" cy="368273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11356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276187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32649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0022" y="458336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0022" y="518983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6" y="579629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4124787" y="3966930"/>
              <a:ext cx="1414715" cy="664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5hfnq835hng6iwfumwf8</a:t>
              </a:r>
            </a:p>
          </p:txBody>
        </p:sp>
        <p:sp>
          <p:nvSpPr>
            <p:cNvPr id="25" name="Rounded Rectangle 11"/>
            <p:cNvSpPr/>
            <p:nvPr/>
          </p:nvSpPr>
          <p:spPr>
            <a:xfrm>
              <a:off x="8068746" y="3689570"/>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Rounded Rectangle 4">
            <a:extLst>
              <a:ext uri="{FF2B5EF4-FFF2-40B4-BE49-F238E27FC236}">
                <a16:creationId xmlns:a16="http://schemas.microsoft.com/office/drawing/2014/main" id="{9A4C0619-FC09-4C45-AFDA-98D5E050ACD2}"/>
              </a:ext>
            </a:extLst>
          </p:cNvPr>
          <p:cNvSpPr/>
          <p:nvPr/>
        </p:nvSpPr>
        <p:spPr>
          <a:xfrm>
            <a:off x="1340386" y="197720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28" name="Rounded Rectangle 5">
            <a:extLst>
              <a:ext uri="{FF2B5EF4-FFF2-40B4-BE49-F238E27FC236}">
                <a16:creationId xmlns:a16="http://schemas.microsoft.com/office/drawing/2014/main" id="{03CD7DAD-FE54-478D-8EA7-20C930A6CBD5}"/>
              </a:ext>
            </a:extLst>
          </p:cNvPr>
          <p:cNvSpPr/>
          <p:nvPr/>
        </p:nvSpPr>
        <p:spPr>
          <a:xfrm>
            <a:off x="1340385" y="2583673"/>
            <a:ext cx="2723147"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a:extLst>
              <a:ext uri="{FF2B5EF4-FFF2-40B4-BE49-F238E27FC236}">
                <a16:creationId xmlns:a16="http://schemas.microsoft.com/office/drawing/2014/main" id="{350388BD-BCDB-4022-806A-781B70DB3B20}"/>
              </a:ext>
            </a:extLst>
          </p:cNvPr>
          <p:cNvSpPr/>
          <p:nvPr/>
        </p:nvSpPr>
        <p:spPr>
          <a:xfrm>
            <a:off x="1340384" y="319013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a:extLst>
              <a:ext uri="{FF2B5EF4-FFF2-40B4-BE49-F238E27FC236}">
                <a16:creationId xmlns:a16="http://schemas.microsoft.com/office/drawing/2014/main" id="{0882761A-D2C9-4604-ADE5-30302FFF4EC0}"/>
              </a:ext>
            </a:extLst>
          </p:cNvPr>
          <p:cNvSpPr/>
          <p:nvPr/>
        </p:nvSpPr>
        <p:spPr>
          <a:xfrm>
            <a:off x="1340386" y="444700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a:extLst>
              <a:ext uri="{FF2B5EF4-FFF2-40B4-BE49-F238E27FC236}">
                <a16:creationId xmlns:a16="http://schemas.microsoft.com/office/drawing/2014/main" id="{4E04E2F4-F8D3-45E6-B3B4-4C51C1636E48}"/>
              </a:ext>
            </a:extLst>
          </p:cNvPr>
          <p:cNvSpPr/>
          <p:nvPr/>
        </p:nvSpPr>
        <p:spPr>
          <a:xfrm>
            <a:off x="1340385" y="505347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a:extLst>
              <a:ext uri="{FF2B5EF4-FFF2-40B4-BE49-F238E27FC236}">
                <a16:creationId xmlns:a16="http://schemas.microsoft.com/office/drawing/2014/main" id="{1364E318-143F-4F9C-8E64-32A1E6FD7F98}"/>
              </a:ext>
            </a:extLst>
          </p:cNvPr>
          <p:cNvSpPr/>
          <p:nvPr/>
        </p:nvSpPr>
        <p:spPr>
          <a:xfrm>
            <a:off x="1340384" y="565994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sp>
        <p:nvSpPr>
          <p:cNvPr id="33" name="Rounded Rectangle 6">
            <a:extLst>
              <a:ext uri="{FF2B5EF4-FFF2-40B4-BE49-F238E27FC236}">
                <a16:creationId xmlns:a16="http://schemas.microsoft.com/office/drawing/2014/main" id="{D94B3FA4-F8B3-41BA-93B8-D0B731A1927F}"/>
              </a:ext>
            </a:extLst>
          </p:cNvPr>
          <p:cNvSpPr/>
          <p:nvPr/>
        </p:nvSpPr>
        <p:spPr>
          <a:xfrm>
            <a:off x="1334771" y="381897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sp>
        <p:nvSpPr>
          <p:cNvPr id="37" name="TextBox 36">
            <a:extLst>
              <a:ext uri="{FF2B5EF4-FFF2-40B4-BE49-F238E27FC236}">
                <a16:creationId xmlns:a16="http://schemas.microsoft.com/office/drawing/2014/main" id="{7D51241E-E64D-4ABA-B872-7BDE4EF108A0}"/>
              </a:ext>
            </a:extLst>
          </p:cNvPr>
          <p:cNvSpPr txBox="1"/>
          <p:nvPr/>
        </p:nvSpPr>
        <p:spPr>
          <a:xfrm>
            <a:off x="5332011" y="1485940"/>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INSIDER VIEW</a:t>
            </a:r>
          </a:p>
        </p:txBody>
      </p:sp>
    </p:spTree>
    <p:extLst>
      <p:ext uri="{BB962C8B-B14F-4D97-AF65-F5344CB8AC3E}">
        <p14:creationId xmlns:p14="http://schemas.microsoft.com/office/powerpoint/2010/main" val="88806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miling next to a body of water&#10;&#10;Description generated with very high confidence">
            <a:extLst>
              <a:ext uri="{FF2B5EF4-FFF2-40B4-BE49-F238E27FC236}">
                <a16:creationId xmlns:a16="http://schemas.microsoft.com/office/drawing/2014/main" id="{23408F0F-2255-44A6-8D2D-C068DC55AC5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8483" l="3555" r="96730">
                        <a14:foregroundMark x1="51137" y1="9526" x2="60000" y2="90190"/>
                        <a14:foregroundMark x1="60000" y1="90190" x2="68910" y2="98104"/>
                        <a14:foregroundMark x1="68910" y1="98104" x2="95829" y2="95024"/>
                        <a14:foregroundMark x1="95829" y1="95024" x2="84929" y2="73697"/>
                        <a14:foregroundMark x1="84929" y1="73697" x2="75308" y2="66303"/>
                        <a14:foregroundMark x1="75308" y1="66303" x2="53555" y2="59621"/>
                        <a14:foregroundMark x1="53555" y1="59621" x2="28578" y2="65118"/>
                        <a14:foregroundMark x1="28578" y1="65118" x2="19289" y2="71896"/>
                        <a14:foregroundMark x1="19289" y1="71896" x2="7867" y2="93886"/>
                        <a14:foregroundMark x1="7867" y1="93886" x2="23744" y2="97867"/>
                        <a14:foregroundMark x1="23744" y1="97867" x2="60616" y2="96114"/>
                        <a14:foregroundMark x1="60616" y1="96114" x2="35308" y2="78720"/>
                        <a14:foregroundMark x1="35308" y1="78720" x2="24313" y2="84171"/>
                        <a14:foregroundMark x1="24313" y1="84171" x2="42464" y2="85592"/>
                        <a14:foregroundMark x1="42464" y1="85592" x2="49953" y2="77109"/>
                        <a14:foregroundMark x1="49953" y1="77109" x2="77204" y2="72227"/>
                        <a14:foregroundMark x1="77204" y1="72227" x2="85403" y2="79621"/>
                        <a14:foregroundMark x1="85403" y1="79621" x2="70853" y2="83839"/>
                        <a14:foregroundMark x1="70853" y1="83839" x2="59526" y2="81754"/>
                        <a14:foregroundMark x1="59526" y1="81754" x2="47299" y2="85403"/>
                        <a14:foregroundMark x1="47299" y1="85403" x2="38531" y2="75450"/>
                        <a14:foregroundMark x1="38531" y1="75450" x2="47299" y2="52701"/>
                        <a14:foregroundMark x1="47299" y1="52701" x2="36540" y2="32227"/>
                        <a14:foregroundMark x1="36540" y1="32227" x2="36161" y2="21090"/>
                        <a14:foregroundMark x1="36161" y1="21090" x2="45782" y2="14123"/>
                        <a14:foregroundMark x1="45782" y1="14123" x2="57630" y2="13412"/>
                        <a14:foregroundMark x1="57630" y1="13412" x2="63744" y2="22749"/>
                        <a14:foregroundMark x1="63744" y1="22749" x2="66209" y2="34455"/>
                        <a14:foregroundMark x1="66209" y1="34455" x2="61848" y2="44739"/>
                        <a14:foregroundMark x1="61848" y1="44739" x2="60664" y2="56445"/>
                        <a14:foregroundMark x1="60664" y1="56445" x2="67536" y2="65498"/>
                        <a14:foregroundMark x1="67536" y1="65498" x2="68294" y2="65877"/>
                        <a14:foregroundMark x1="13175" y1="78152" x2="29810" y2="63602"/>
                        <a14:foregroundMark x1="29810" y1="63602" x2="45877" y2="55877"/>
                        <a14:foregroundMark x1="63981" y1="58957" x2="84739" y2="68815"/>
                        <a14:foregroundMark x1="84739" y1="68815" x2="93128" y2="76872"/>
                        <a14:foregroundMark x1="93128" y1="76872" x2="96777" y2="87915"/>
                        <a14:foregroundMark x1="96777" y1="87915" x2="90806" y2="96635"/>
                        <a14:foregroundMark x1="11754" y1="93886" x2="3555" y2="98483"/>
                        <a14:foregroundMark x1="24976" y1="75782" x2="24976" y2="83981"/>
                        <a14:backgroundMark x1="10095" y1="61469" x2="31896" y2="54929"/>
                        <a14:backgroundMark x1="31896" y1="54929" x2="22654" y2="48104"/>
                        <a14:backgroundMark x1="22654" y1="48104" x2="11232" y2="52275"/>
                        <a14:backgroundMark x1="11232" y1="52275" x2="4787" y2="43175"/>
                        <a14:backgroundMark x1="4787" y1="43175" x2="7820" y2="30806"/>
                        <a14:backgroundMark x1="7820" y1="30806" x2="29194" y2="8578"/>
                        <a14:backgroundMark x1="29194" y1="8578" x2="39905" y2="3602"/>
                        <a14:backgroundMark x1="39905" y1="3602" x2="63555" y2="5403"/>
                        <a14:backgroundMark x1="63555" y1="5403" x2="74360" y2="10095"/>
                        <a14:backgroundMark x1="74360" y1="10095" x2="80095" y2="20758"/>
                        <a14:backgroundMark x1="80095" y1="20758" x2="78910" y2="34218"/>
                        <a14:backgroundMark x1="78910" y1="34218" x2="72749" y2="43649"/>
                        <a14:backgroundMark x1="72749" y1="43649" x2="70758" y2="55071"/>
                        <a14:backgroundMark x1="70758" y1="55071" x2="81185" y2="60616"/>
                        <a14:backgroundMark x1="81185" y1="60616" x2="92749" y2="62844"/>
                        <a14:backgroundMark x1="92749" y1="62844" x2="84550" y2="55118"/>
                        <a14:backgroundMark x1="84550" y1="55118" x2="92512" y2="46730"/>
                        <a14:backgroundMark x1="92512" y1="46730" x2="84739" y2="37773"/>
                        <a14:backgroundMark x1="84739" y1="37773" x2="90142" y2="28009"/>
                        <a14:backgroundMark x1="90142" y1="28009" x2="84692" y2="17156"/>
                        <a14:backgroundMark x1="84692" y1="17156" x2="88626" y2="6682"/>
                        <a14:backgroundMark x1="88626" y1="6682" x2="88578" y2="6493"/>
                      </a14:backgroundRemoval>
                    </a14:imgEffect>
                  </a14:imgLayer>
                </a14:imgProps>
              </a:ext>
              <a:ext uri="{28A0092B-C50C-407E-A947-70E740481C1C}">
                <a14:useLocalDpi xmlns:a14="http://schemas.microsoft.com/office/drawing/2010/main" val="0"/>
              </a:ext>
            </a:extLst>
          </a:blip>
          <a:stretch>
            <a:fillRect/>
          </a:stretch>
        </p:blipFill>
        <p:spPr>
          <a:xfrm>
            <a:off x="7374747" y="2040747"/>
            <a:ext cx="4817253" cy="4817253"/>
          </a:xfrm>
        </p:spPr>
      </p:pic>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Who Am I?</a:t>
            </a:r>
          </a:p>
        </p:txBody>
      </p:sp>
      <p:pic>
        <p:nvPicPr>
          <p:cNvPr id="5122" name="Picture 2" descr="Image result for university of minnesota logo">
            <a:extLst>
              <a:ext uri="{FF2B5EF4-FFF2-40B4-BE49-F238E27FC236}">
                <a16:creationId xmlns:a16="http://schemas.microsoft.com/office/drawing/2014/main" id="{5F643C34-8EB0-4F72-AB6A-4600C2453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186" y="4142050"/>
            <a:ext cx="1117221" cy="66006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8448C58-5125-4C47-B63F-7187ACDEB795}"/>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dirty="0"/>
              <a:t>Justin Ehrenhofer</a:t>
            </a:r>
          </a:p>
          <a:p>
            <a:pPr>
              <a:lnSpc>
                <a:spcPct val="120000"/>
              </a:lnSpc>
            </a:pPr>
            <a:r>
              <a:rPr lang="en-US" dirty="0"/>
              <a:t>Organizer of the Monero Community Workgroup</a:t>
            </a:r>
            <a:br>
              <a:rPr lang="en-US" dirty="0"/>
            </a:br>
            <a:r>
              <a:rPr lang="en-US" dirty="0"/>
              <a:t>and the Monero Malware Response Workgroup</a:t>
            </a:r>
          </a:p>
          <a:p>
            <a:pPr>
              <a:lnSpc>
                <a:spcPct val="120000"/>
              </a:lnSpc>
            </a:pPr>
            <a:r>
              <a:rPr lang="en-US" dirty="0"/>
              <a:t>Board Member of MAGIC (https://magicgrants.org)</a:t>
            </a:r>
          </a:p>
          <a:p>
            <a:pPr>
              <a:lnSpc>
                <a:spcPct val="120000"/>
              </a:lnSpc>
            </a:pPr>
            <a:r>
              <a:rPr lang="en-US" dirty="0"/>
              <a:t>Previous experience with cybersecurity</a:t>
            </a:r>
          </a:p>
          <a:p>
            <a:pPr>
              <a:lnSpc>
                <a:spcPct val="120000"/>
              </a:lnSpc>
            </a:pPr>
            <a:r>
              <a:rPr lang="en-US" dirty="0"/>
              <a:t>Interested in distributed privacy systems</a:t>
            </a:r>
          </a:p>
          <a:p>
            <a:pPr>
              <a:lnSpc>
                <a:spcPct val="120000"/>
              </a:lnSpc>
            </a:pPr>
            <a:r>
              <a:rPr lang="en-US" dirty="0"/>
              <a:t>Senior moderator of r/</a:t>
            </a:r>
            <a:r>
              <a:rPr lang="en-US" dirty="0" err="1"/>
              <a:t>CryptoCurrency</a:t>
            </a:r>
            <a:r>
              <a:rPr lang="en-US" dirty="0"/>
              <a:t> with</a:t>
            </a:r>
            <a:br>
              <a:rPr lang="en-US" dirty="0"/>
            </a:br>
            <a:r>
              <a:rPr lang="en-US" dirty="0"/>
              <a:t>over 700,000 subscribers</a:t>
            </a:r>
          </a:p>
        </p:txBody>
      </p:sp>
      <p:pic>
        <p:nvPicPr>
          <p:cNvPr id="5124" name="Picture 4" descr="Image result for reddit">
            <a:extLst>
              <a:ext uri="{FF2B5EF4-FFF2-40B4-BE49-F238E27FC236}">
                <a16:creationId xmlns:a16="http://schemas.microsoft.com/office/drawing/2014/main" id="{80FEA0BD-1526-4D78-A5AD-FF46416DC1E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48072" y="4014882"/>
            <a:ext cx="811456" cy="81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4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Things Get Complicated Quickly</a:t>
            </a:r>
          </a:p>
        </p:txBody>
      </p:sp>
      <p:pic>
        <p:nvPicPr>
          <p:cNvPr id="30" name="Picture 29">
            <a:extLst>
              <a:ext uri="{FF2B5EF4-FFF2-40B4-BE49-F238E27FC236}">
                <a16:creationId xmlns:a16="http://schemas.microsoft.com/office/drawing/2014/main" id="{594BF661-3514-49AF-90CE-28CBC46B0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118" y="3033946"/>
            <a:ext cx="4493763" cy="1709964"/>
          </a:xfrm>
          <a:prstGeom prst="rect">
            <a:avLst/>
          </a:prstGeom>
        </p:spPr>
      </p:pic>
      <p:pic>
        <p:nvPicPr>
          <p:cNvPr id="48" name="Picture 47">
            <a:extLst>
              <a:ext uri="{FF2B5EF4-FFF2-40B4-BE49-F238E27FC236}">
                <a16:creationId xmlns:a16="http://schemas.microsoft.com/office/drawing/2014/main" id="{9664CB00-B159-4FA6-AFA3-2209CC3ED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1484248"/>
            <a:ext cx="2497079" cy="950187"/>
          </a:xfrm>
          <a:prstGeom prst="rect">
            <a:avLst/>
          </a:prstGeom>
        </p:spPr>
      </p:pic>
      <p:pic>
        <p:nvPicPr>
          <p:cNvPr id="49" name="Picture 48">
            <a:extLst>
              <a:ext uri="{FF2B5EF4-FFF2-40B4-BE49-F238E27FC236}">
                <a16:creationId xmlns:a16="http://schemas.microsoft.com/office/drawing/2014/main" id="{0A2ACA97-3A4F-47FE-8748-C02C47681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2558853"/>
            <a:ext cx="2497079" cy="950187"/>
          </a:xfrm>
          <a:prstGeom prst="rect">
            <a:avLst/>
          </a:prstGeom>
        </p:spPr>
      </p:pic>
      <p:pic>
        <p:nvPicPr>
          <p:cNvPr id="50" name="Picture 49">
            <a:extLst>
              <a:ext uri="{FF2B5EF4-FFF2-40B4-BE49-F238E27FC236}">
                <a16:creationId xmlns:a16="http://schemas.microsoft.com/office/drawing/2014/main" id="{84DEFE81-8EDE-43A0-996C-D2CFCA738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3633458"/>
            <a:ext cx="2497079" cy="950187"/>
          </a:xfrm>
          <a:prstGeom prst="rect">
            <a:avLst/>
          </a:prstGeom>
        </p:spPr>
      </p:pic>
      <p:pic>
        <p:nvPicPr>
          <p:cNvPr id="51" name="Picture 50">
            <a:extLst>
              <a:ext uri="{FF2B5EF4-FFF2-40B4-BE49-F238E27FC236}">
                <a16:creationId xmlns:a16="http://schemas.microsoft.com/office/drawing/2014/main" id="{83AACB2A-044B-4D2D-ACC0-57B58F78B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4708063"/>
            <a:ext cx="2497079" cy="950187"/>
          </a:xfrm>
          <a:prstGeom prst="rect">
            <a:avLst/>
          </a:prstGeom>
        </p:spPr>
      </p:pic>
      <p:pic>
        <p:nvPicPr>
          <p:cNvPr id="52" name="Picture 51">
            <a:extLst>
              <a:ext uri="{FF2B5EF4-FFF2-40B4-BE49-F238E27FC236}">
                <a16:creationId xmlns:a16="http://schemas.microsoft.com/office/drawing/2014/main" id="{674A8431-5551-4C2F-B130-7E463DDA5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2" y="5782668"/>
            <a:ext cx="2497079" cy="950187"/>
          </a:xfrm>
          <a:prstGeom prst="rect">
            <a:avLst/>
          </a:prstGeom>
        </p:spPr>
      </p:pic>
      <p:cxnSp>
        <p:nvCxnSpPr>
          <p:cNvPr id="54" name="Straight Connector 53">
            <a:extLst>
              <a:ext uri="{FF2B5EF4-FFF2-40B4-BE49-F238E27FC236}">
                <a16:creationId xmlns:a16="http://schemas.microsoft.com/office/drawing/2014/main" id="{B3A80DDB-EE94-4B1D-9B5F-D49D8A17222E}"/>
              </a:ext>
            </a:extLst>
          </p:cNvPr>
          <p:cNvCxnSpPr>
            <a:cxnSpLocks/>
          </p:cNvCxnSpPr>
          <p:nvPr/>
        </p:nvCxnSpPr>
        <p:spPr>
          <a:xfrm>
            <a:off x="2611174" y="2091665"/>
            <a:ext cx="1237944" cy="100849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FCE6AD-8DFF-49F0-A61B-842A84D91132}"/>
              </a:ext>
            </a:extLst>
          </p:cNvPr>
          <p:cNvCxnSpPr/>
          <p:nvPr/>
        </p:nvCxnSpPr>
        <p:spPr>
          <a:xfrm>
            <a:off x="2679630" y="2909455"/>
            <a:ext cx="1169488" cy="50854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83B8F8-F167-4AFE-82D4-88A631604E20}"/>
              </a:ext>
            </a:extLst>
          </p:cNvPr>
          <p:cNvCxnSpPr>
            <a:cxnSpLocks/>
          </p:cNvCxnSpPr>
          <p:nvPr/>
        </p:nvCxnSpPr>
        <p:spPr>
          <a:xfrm flipV="1">
            <a:off x="2679630" y="3730948"/>
            <a:ext cx="1169488" cy="233368"/>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FEDFB46-CA3A-4A28-9631-E54193A1238D}"/>
              </a:ext>
            </a:extLst>
          </p:cNvPr>
          <p:cNvCxnSpPr>
            <a:cxnSpLocks/>
          </p:cNvCxnSpPr>
          <p:nvPr/>
        </p:nvCxnSpPr>
        <p:spPr>
          <a:xfrm flipV="1">
            <a:off x="2679630" y="4042440"/>
            <a:ext cx="1169488" cy="97399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3E5EBD5-06A0-4249-9F5B-E799A379D1B7}"/>
              </a:ext>
            </a:extLst>
          </p:cNvPr>
          <p:cNvCxnSpPr>
            <a:cxnSpLocks/>
          </p:cNvCxnSpPr>
          <p:nvPr/>
        </p:nvCxnSpPr>
        <p:spPr>
          <a:xfrm flipV="1">
            <a:off x="2679630" y="4322618"/>
            <a:ext cx="1169488" cy="203707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2D6FFC1-0235-4AB2-8A30-B555CD1928B0}"/>
              </a:ext>
            </a:extLst>
          </p:cNvPr>
          <p:cNvSpPr/>
          <p:nvPr/>
        </p:nvSpPr>
        <p:spPr>
          <a:xfrm>
            <a:off x="3804295" y="4454644"/>
            <a:ext cx="1931487" cy="45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85C5C4A3-7758-49CF-85B6-EE148B0DF31A}"/>
              </a:ext>
            </a:extLst>
          </p:cNvPr>
          <p:cNvSpPr/>
          <p:nvPr/>
        </p:nvSpPr>
        <p:spPr>
          <a:xfrm>
            <a:off x="5325850" y="4332937"/>
            <a:ext cx="238787" cy="261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6B66D26B-C61A-45F3-BB4B-8C820491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1484248"/>
            <a:ext cx="2497079" cy="950187"/>
          </a:xfrm>
          <a:prstGeom prst="rect">
            <a:avLst/>
          </a:prstGeom>
        </p:spPr>
      </p:pic>
      <p:pic>
        <p:nvPicPr>
          <p:cNvPr id="75" name="Picture 74">
            <a:extLst>
              <a:ext uri="{FF2B5EF4-FFF2-40B4-BE49-F238E27FC236}">
                <a16:creationId xmlns:a16="http://schemas.microsoft.com/office/drawing/2014/main" id="{46A9015E-9E5B-4004-9F67-5422ED7E4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2558853"/>
            <a:ext cx="2497079" cy="950187"/>
          </a:xfrm>
          <a:prstGeom prst="rect">
            <a:avLst/>
          </a:prstGeom>
        </p:spPr>
      </p:pic>
      <p:pic>
        <p:nvPicPr>
          <p:cNvPr id="76" name="Picture 75">
            <a:extLst>
              <a:ext uri="{FF2B5EF4-FFF2-40B4-BE49-F238E27FC236}">
                <a16:creationId xmlns:a16="http://schemas.microsoft.com/office/drawing/2014/main" id="{A49AA320-2CC8-4806-8BBF-7488D4828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3633458"/>
            <a:ext cx="2497079" cy="950187"/>
          </a:xfrm>
          <a:prstGeom prst="rect">
            <a:avLst/>
          </a:prstGeom>
        </p:spPr>
      </p:pic>
      <p:pic>
        <p:nvPicPr>
          <p:cNvPr id="77" name="Picture 76">
            <a:extLst>
              <a:ext uri="{FF2B5EF4-FFF2-40B4-BE49-F238E27FC236}">
                <a16:creationId xmlns:a16="http://schemas.microsoft.com/office/drawing/2014/main" id="{1E7BDD6A-8FA1-4FA1-A014-A422E399A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4708063"/>
            <a:ext cx="2497079" cy="950187"/>
          </a:xfrm>
          <a:prstGeom prst="rect">
            <a:avLst/>
          </a:prstGeom>
        </p:spPr>
      </p:pic>
      <p:pic>
        <p:nvPicPr>
          <p:cNvPr id="78" name="Picture 77">
            <a:extLst>
              <a:ext uri="{FF2B5EF4-FFF2-40B4-BE49-F238E27FC236}">
                <a16:creationId xmlns:a16="http://schemas.microsoft.com/office/drawing/2014/main" id="{0EB3977A-574F-46F1-8F28-A914D43DF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1" y="5782668"/>
            <a:ext cx="2497079" cy="950187"/>
          </a:xfrm>
          <a:prstGeom prst="rect">
            <a:avLst/>
          </a:prstGeom>
        </p:spPr>
      </p:pic>
      <p:cxnSp>
        <p:nvCxnSpPr>
          <p:cNvPr id="79" name="Straight Connector 78">
            <a:extLst>
              <a:ext uri="{FF2B5EF4-FFF2-40B4-BE49-F238E27FC236}">
                <a16:creationId xmlns:a16="http://schemas.microsoft.com/office/drawing/2014/main" id="{5726AE8B-86A5-46D0-B74A-3CD8184E0D9F}"/>
              </a:ext>
            </a:extLst>
          </p:cNvPr>
          <p:cNvCxnSpPr>
            <a:cxnSpLocks/>
          </p:cNvCxnSpPr>
          <p:nvPr/>
        </p:nvCxnSpPr>
        <p:spPr>
          <a:xfrm flipV="1">
            <a:off x="8342881" y="1726113"/>
            <a:ext cx="1169488" cy="194430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42BA49C-17F9-4A93-AF00-28CAC84E1284}"/>
              </a:ext>
            </a:extLst>
          </p:cNvPr>
          <p:cNvCxnSpPr>
            <a:cxnSpLocks/>
          </p:cNvCxnSpPr>
          <p:nvPr/>
        </p:nvCxnSpPr>
        <p:spPr>
          <a:xfrm flipV="1">
            <a:off x="8342880" y="3235013"/>
            <a:ext cx="1169489" cy="495935"/>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618103-B597-408A-B538-39548404A1F5}"/>
              </a:ext>
            </a:extLst>
          </p:cNvPr>
          <p:cNvCxnSpPr>
            <a:cxnSpLocks/>
          </p:cNvCxnSpPr>
          <p:nvPr/>
        </p:nvCxnSpPr>
        <p:spPr>
          <a:xfrm>
            <a:off x="8342880" y="3730948"/>
            <a:ext cx="1169489" cy="169677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C6901AD-80DF-425F-98DB-7477205DBA9F}"/>
              </a:ext>
            </a:extLst>
          </p:cNvPr>
          <p:cNvCxnSpPr>
            <a:cxnSpLocks/>
          </p:cNvCxnSpPr>
          <p:nvPr/>
        </p:nvCxnSpPr>
        <p:spPr>
          <a:xfrm>
            <a:off x="8351842" y="4019881"/>
            <a:ext cx="1124667" cy="45765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30AA54C-C3E9-4E85-B3B9-C755932F238B}"/>
              </a:ext>
            </a:extLst>
          </p:cNvPr>
          <p:cNvCxnSpPr>
            <a:cxnSpLocks/>
          </p:cNvCxnSpPr>
          <p:nvPr/>
        </p:nvCxnSpPr>
        <p:spPr>
          <a:xfrm>
            <a:off x="8351844" y="4108551"/>
            <a:ext cx="1160525" cy="238515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F15FA71-9D4E-4D40-BEFB-703985D78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079" y="4766468"/>
            <a:ext cx="4493763" cy="1709964"/>
          </a:xfrm>
          <a:prstGeom prst="rect">
            <a:avLst/>
          </a:prstGeom>
        </p:spPr>
      </p:pic>
      <p:cxnSp>
        <p:nvCxnSpPr>
          <p:cNvPr id="27" name="Straight Connector 26">
            <a:extLst>
              <a:ext uri="{FF2B5EF4-FFF2-40B4-BE49-F238E27FC236}">
                <a16:creationId xmlns:a16="http://schemas.microsoft.com/office/drawing/2014/main" id="{25618CF2-7C9F-47D6-9D41-C7D552909370}"/>
              </a:ext>
            </a:extLst>
          </p:cNvPr>
          <p:cNvCxnSpPr>
            <a:cxnSpLocks/>
          </p:cNvCxnSpPr>
          <p:nvPr/>
        </p:nvCxnSpPr>
        <p:spPr>
          <a:xfrm flipV="1">
            <a:off x="2670669" y="6051744"/>
            <a:ext cx="1187408" cy="330508"/>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1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left)">
                                      <p:cBhvr>
                                        <p:cTn id="41" dur="500"/>
                                        <p:tgtEl>
                                          <p:spTgt spid="59"/>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left)">
                                      <p:cBhvr>
                                        <p:cTn id="45" dur="500"/>
                                        <p:tgtEl>
                                          <p:spTgt spid="61"/>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left)">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22" presetClass="entr" presetSubtype="8"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500"/>
                                        <p:tgtEl>
                                          <p:spTgt spid="74"/>
                                        </p:tgtEl>
                                      </p:cBhvr>
                                    </p:animEffect>
                                  </p:childTnLst>
                                </p:cTn>
                              </p:par>
                              <p:par>
                                <p:cTn id="63" presetID="10"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par>
                                <p:cTn id="66" presetID="10" presetClass="entr" presetSubtype="0" fill="hold"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500"/>
                                        <p:tgtEl>
                                          <p:spTgt spid="7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wipe(left)">
                                      <p:cBhvr>
                                        <p:cTn id="79" dur="500"/>
                                        <p:tgtEl>
                                          <p:spTgt spid="79"/>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left)">
                                      <p:cBhvr>
                                        <p:cTn id="83" dur="500"/>
                                        <p:tgtEl>
                                          <p:spTgt spid="81"/>
                                        </p:tgtEl>
                                      </p:cBhvr>
                                    </p:animEffect>
                                  </p:childTnLst>
                                </p:cTn>
                              </p:par>
                            </p:childTnLst>
                          </p:cTn>
                        </p:par>
                        <p:par>
                          <p:cTn id="84" fill="hold">
                            <p:stCondLst>
                              <p:cond delay="1000"/>
                            </p:stCondLst>
                            <p:childTnLst>
                              <p:par>
                                <p:cTn id="85" presetID="22" presetClass="entr" presetSubtype="8" fill="hold"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1500"/>
                            </p:stCondLst>
                            <p:childTnLst>
                              <p:par>
                                <p:cTn id="89" presetID="22" presetClass="entr" presetSubtype="8" fill="hold" nodeType="afterEffect">
                                  <p:stCondLst>
                                    <p:cond delay="0"/>
                                  </p:stCondLst>
                                  <p:childTnLst>
                                    <p:set>
                                      <p:cBhvr>
                                        <p:cTn id="90" dur="1" fill="hold">
                                          <p:stCondLst>
                                            <p:cond delay="0"/>
                                          </p:stCondLst>
                                        </p:cTn>
                                        <p:tgtEl>
                                          <p:spTgt spid="84"/>
                                        </p:tgtEl>
                                        <p:attrNameLst>
                                          <p:attrName>style.visibility</p:attrName>
                                        </p:attrNameLst>
                                      </p:cBhvr>
                                      <p:to>
                                        <p:strVal val="visible"/>
                                      </p:to>
                                    </p:set>
                                    <p:animEffect transition="in" filter="wipe(left)">
                                      <p:cBhvr>
                                        <p:cTn id="91" dur="500"/>
                                        <p:tgtEl>
                                          <p:spTgt spid="84"/>
                                        </p:tgtEl>
                                      </p:cBhvr>
                                    </p:animEffect>
                                  </p:childTnLst>
                                </p:cTn>
                              </p:par>
                            </p:childTnLst>
                          </p:cTn>
                        </p:par>
                        <p:par>
                          <p:cTn id="92" fill="hold">
                            <p:stCondLst>
                              <p:cond delay="2000"/>
                            </p:stCondLst>
                            <p:childTnLst>
                              <p:par>
                                <p:cTn id="93" presetID="22" presetClass="entr" presetSubtype="8"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Effect transition="in" filter="wipe(left)">
                                      <p:cBhvr>
                                        <p:cTn id="9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normAutofit/>
          </a:bodyPr>
          <a:lstStyle/>
          <a:p>
            <a:pPr marL="0" indent="0">
              <a:buNone/>
            </a:pPr>
            <a:r>
              <a:rPr lang="en-US" dirty="0"/>
              <a:t>Some things Monero has done to increase its privacy in the last few months:</a:t>
            </a:r>
          </a:p>
          <a:p>
            <a:r>
              <a:rPr lang="en-US" dirty="0"/>
              <a:t>Increase </a:t>
            </a:r>
            <a:r>
              <a:rPr lang="en-US" dirty="0" err="1"/>
              <a:t>ringsize</a:t>
            </a:r>
            <a:r>
              <a:rPr lang="en-US" dirty="0"/>
              <a:t> from 3 to 5, 5 to 7, 7 to 11</a:t>
            </a:r>
          </a:p>
          <a:p>
            <a:r>
              <a:rPr lang="en-US" dirty="0"/>
              <a:t>Mandatory </a:t>
            </a:r>
            <a:r>
              <a:rPr lang="en-US" dirty="0" err="1"/>
              <a:t>ringsizes</a:t>
            </a:r>
            <a:endParaRPr lang="en-US" dirty="0"/>
          </a:p>
          <a:p>
            <a:r>
              <a:rPr lang="en-US" dirty="0"/>
              <a:t>Better remote node metadata protection</a:t>
            </a:r>
          </a:p>
          <a:p>
            <a:r>
              <a:rPr lang="en-US" dirty="0"/>
              <a:t>Blackball tool</a:t>
            </a:r>
          </a:p>
          <a:p>
            <a:r>
              <a:rPr lang="en-US" dirty="0"/>
              <a:t>Churning recommendations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Even Mandatory Privacy Isn’t Perfect</a:t>
            </a:r>
          </a:p>
        </p:txBody>
      </p:sp>
      <p:pic>
        <p:nvPicPr>
          <p:cNvPr id="9218" name="Picture 2" descr="Image result for monero research lab">
            <a:extLst>
              <a:ext uri="{FF2B5EF4-FFF2-40B4-BE49-F238E27FC236}">
                <a16:creationId xmlns:a16="http://schemas.microsoft.com/office/drawing/2014/main" id="{539487F5-97E8-43C8-812A-B1EB971449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099"/>
          <a:stretch/>
        </p:blipFill>
        <p:spPr bwMode="auto">
          <a:xfrm>
            <a:off x="9794980" y="4605432"/>
            <a:ext cx="204983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7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Available Wallets</a:t>
            </a:r>
          </a:p>
        </p:txBody>
      </p:sp>
      <p:pic>
        <p:nvPicPr>
          <p:cNvPr id="6" name="Picture 2" descr="Desktop Screenshot: Welcome to MyMonero! Let's get started.">
            <a:extLst>
              <a:ext uri="{FF2B5EF4-FFF2-40B4-BE49-F238E27FC236}">
                <a16:creationId xmlns:a16="http://schemas.microsoft.com/office/drawing/2014/main" id="{01830450-1D5C-44FA-8631-E14E343CF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472648"/>
            <a:ext cx="56769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edger nano s">
            <a:extLst>
              <a:ext uri="{FF2B5EF4-FFF2-40B4-BE49-F238E27FC236}">
                <a16:creationId xmlns:a16="http://schemas.microsoft.com/office/drawing/2014/main" id="{7026D4E9-9844-4884-B13A-72FF4F71B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8087"/>
            <a:ext cx="1815425" cy="111951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805DC3C-14AA-4529-8078-5214CEE95F17}"/>
              </a:ext>
            </a:extLst>
          </p:cNvPr>
          <p:cNvGrpSpPr/>
          <p:nvPr/>
        </p:nvGrpSpPr>
        <p:grpSpPr>
          <a:xfrm>
            <a:off x="8514086" y="-34838"/>
            <a:ext cx="3121319" cy="2125488"/>
            <a:chOff x="6239635" y="2804688"/>
            <a:chExt cx="5952365" cy="4053312"/>
          </a:xfrm>
        </p:grpSpPr>
        <p:pic>
          <p:nvPicPr>
            <p:cNvPr id="10" name="Picture 4" descr="https://taiga.getmonero.org/media/attachments/3/7/b/b/bcd26f50194d9ca1238ddcad0c26997a0ad0faba154904bb509cedab75c5/gez_5793-small.jpeg">
              <a:extLst>
                <a:ext uri="{FF2B5EF4-FFF2-40B4-BE49-F238E27FC236}">
                  <a16:creationId xmlns:a16="http://schemas.microsoft.com/office/drawing/2014/main" id="{3BCCC49F-9C85-4534-92AD-EABBE7F8B68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80" b="99796" l="9783" r="99592">
                          <a14:foregroundMark x1="21467" y1="24644" x2="55027" y2="99796"/>
                          <a14:foregroundMark x1="50679" y1="74745" x2="82337" y2="75764"/>
                          <a14:foregroundMark x1="82337" y1="75764" x2="99728" y2="71690"/>
                          <a14:foregroundMark x1="99728" y1="71690" x2="99728" y2="71690"/>
                          <a14:foregroundMark x1="74457" y1="63951" x2="99864" y2="56823"/>
                          <a14:foregroundMark x1="69683" y1="89257" x2="99864" y2="86151"/>
                          <a14:foregroundMark x1="58931" y1="51533" x2="54891" y2="25255"/>
                          <a14:foregroundMark x1="61685" y1="69450" x2="58940" y2="51595"/>
                          <a14:foregroundMark x1="54891" y1="25255" x2="48370" y2="20774"/>
                          <a14:foregroundMark x1="48370" y1="20774" x2="23098" y2="24847"/>
                          <a14:foregroundMark x1="23098" y1="24847" x2="21196" y2="36049"/>
                          <a14:foregroundMark x1="21196" y1="36049" x2="29891" y2="80448"/>
                          <a14:foregroundMark x1="29891" y1="80448" x2="36005" y2="85132"/>
                          <a14:foregroundMark x1="36005" y1="85132" x2="49864" y2="87373"/>
                          <a14:foregroundMark x1="49864" y1="87373" x2="52038" y2="97352"/>
                          <a14:foregroundMark x1="52038" y1="97352" x2="55842" y2="88595"/>
                          <a14:foregroundMark x1="59638" y1="87343" x2="62636" y2="86354"/>
                          <a14:foregroundMark x1="55842" y1="88595" x2="58590" y2="87688"/>
                          <a14:foregroundMark x1="62636" y1="86354" x2="63995" y2="75153"/>
                          <a14:foregroundMark x1="63995" y1="75153" x2="56522" y2="70265"/>
                          <a14:foregroundMark x1="56522" y1="70265" x2="46467" y2="71690"/>
                          <a14:foregroundMark x1="46467" y1="71690" x2="38315" y2="66802"/>
                          <a14:foregroundMark x1="38315" y1="66802" x2="34918" y2="58045"/>
                          <a14:foregroundMark x1="34918" y1="58045" x2="42935" y2="52138"/>
                          <a14:foregroundMark x1="42935" y1="52138" x2="47283" y2="43788"/>
                          <a14:foregroundMark x1="47283" y1="43788" x2="38859" y2="41344"/>
                          <a14:foregroundMark x1="38859" y1="41344" x2="34511" y2="50305"/>
                          <a14:foregroundMark x1="34511" y1="50305" x2="35326" y2="60692"/>
                          <a14:foregroundMark x1="35326" y1="60692" x2="26766" y2="56212"/>
                          <a14:foregroundMark x1="26766" y1="56212" x2="24457" y2="44807"/>
                          <a14:foregroundMark x1="24457" y1="44807" x2="27582" y2="33809"/>
                          <a14:foregroundMark x1="27582" y1="33809" x2="37228" y2="28921"/>
                          <a14:foregroundMark x1="37228" y1="28921" x2="45109" y2="30754"/>
                          <a14:foregroundMark x1="45109" y1="30754" x2="52446" y2="38289"/>
                          <a14:foregroundMark x1="52446" y1="38289" x2="52038" y2="52749"/>
                          <a14:foregroundMark x1="52038" y1="52749" x2="47418" y2="62933"/>
                          <a14:foregroundMark x1="47418" y1="62933" x2="36141" y2="75153"/>
                          <a14:foregroundMark x1="36141" y1="75153" x2="41712" y2="81466"/>
                          <a14:foregroundMark x1="41712" y1="81466" x2="52310" y2="76578"/>
                          <a14:foregroundMark x1="48023" y1="98894" x2="48234" y2="99796"/>
                          <a14:foregroundMark x1="56522" y1="90428" x2="56522" y2="90428"/>
                          <a14:foregroundMark x1="55842" y1="90428" x2="58152" y2="99796"/>
                          <a14:foregroundMark x1="47962" y1="98167" x2="45924" y2="89206"/>
                          <a14:backgroundMark x1="25815" y1="84725" x2="16440" y2="30550"/>
                          <a14:backgroundMark x1="16440" y1="30550" x2="19973" y2="20978"/>
                          <a14:backgroundMark x1="19973" y1="20978" x2="26087" y2="15682"/>
                          <a14:backgroundMark x1="26087" y1="15682" x2="45652" y2="12016"/>
                          <a14:backgroundMark x1="45652" y1="12016" x2="60598" y2="15479"/>
                          <a14:backgroundMark x1="60598" y1="15479" x2="63995" y2="27902"/>
                          <a14:backgroundMark x1="63995" y1="27902" x2="64130" y2="51527"/>
                          <a14:backgroundMark x1="64130" y1="51527" x2="67799" y2="60489"/>
                          <a14:backgroundMark x1="67799" y1="60489" x2="75815" y2="57026"/>
                          <a14:backgroundMark x1="62908" y1="95316" x2="77853" y2="96945"/>
                          <a14:backgroundMark x1="77853" y1="96945" x2="99864" y2="94705"/>
                          <a14:backgroundMark x1="99864" y1="94705" x2="99864" y2="94705"/>
                          <a14:backgroundMark x1="62188" y1="97655" x2="62500" y2="99796"/>
                          <a14:backgroundMark x1="60977" y1="98297" x2="61277" y2="99796"/>
                          <a14:backgroundMark x1="63043" y1="97556" x2="59103" y2="89613"/>
                          <a14:backgroundMark x1="44565" y1="92668" x2="46332" y2="99796"/>
                        </a14:backgroundRemoval>
                      </a14:imgEffect>
                    </a14:imgLayer>
                  </a14:imgProps>
                </a:ext>
                <a:ext uri="{28A0092B-C50C-407E-A947-70E740481C1C}">
                  <a14:useLocalDpi xmlns:a14="http://schemas.microsoft.com/office/drawing/2010/main" val="0"/>
                </a:ext>
              </a:extLst>
            </a:blip>
            <a:srcRect/>
            <a:stretch>
              <a:fillRect/>
            </a:stretch>
          </p:blipFill>
          <p:spPr bwMode="auto">
            <a:xfrm>
              <a:off x="6239635" y="2887060"/>
              <a:ext cx="5952365" cy="3970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aiga.getmonero.org/media/attachments/5/2/2/4/4eeb3cd510c41c179c6176c0bf616c8ae2ccacaed9ae6bc129473f6970be/gez_5754-small.jpeg">
              <a:extLst>
                <a:ext uri="{FF2B5EF4-FFF2-40B4-BE49-F238E27FC236}">
                  <a16:creationId xmlns:a16="http://schemas.microsoft.com/office/drawing/2014/main" id="{5AF8B51A-E22E-4B4F-876B-56FC5923AE6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335" r="22007"/>
            <a:stretch/>
          </p:blipFill>
          <p:spPr bwMode="auto">
            <a:xfrm>
              <a:off x="9884549" y="2804688"/>
              <a:ext cx="2097188" cy="206784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28566F34-419F-4A40-8750-B8DE699032A3}"/>
              </a:ext>
            </a:extLst>
          </p:cNvPr>
          <p:cNvPicPr>
            <a:picLocks noChangeAspect="1"/>
          </p:cNvPicPr>
          <p:nvPr/>
        </p:nvPicPr>
        <p:blipFill rotWithShape="1">
          <a:blip r:embed="rId8">
            <a:extLst>
              <a:ext uri="{28A0092B-C50C-407E-A947-70E740481C1C}">
                <a14:useLocalDpi xmlns:a14="http://schemas.microsoft.com/office/drawing/2010/main" val="0"/>
              </a:ext>
            </a:extLst>
          </a:blip>
          <a:srcRect t="3346" b="11055"/>
          <a:stretch/>
        </p:blipFill>
        <p:spPr>
          <a:xfrm>
            <a:off x="9070681" y="1931746"/>
            <a:ext cx="2743810" cy="4175440"/>
          </a:xfrm>
          <a:prstGeom prst="rect">
            <a:avLst/>
          </a:prstGeom>
        </p:spPr>
      </p:pic>
      <p:pic>
        <p:nvPicPr>
          <p:cNvPr id="12" name="Picture 11">
            <a:extLst>
              <a:ext uri="{FF2B5EF4-FFF2-40B4-BE49-F238E27FC236}">
                <a16:creationId xmlns:a16="http://schemas.microsoft.com/office/drawing/2014/main" id="{6D283A60-6065-470A-AEE3-585072043DA4}"/>
              </a:ext>
            </a:extLst>
          </p:cNvPr>
          <p:cNvPicPr>
            <a:picLocks noChangeAspect="1"/>
          </p:cNvPicPr>
          <p:nvPr/>
        </p:nvPicPr>
        <p:blipFill>
          <a:blip r:embed="rId9"/>
          <a:stretch>
            <a:fillRect/>
          </a:stretch>
        </p:blipFill>
        <p:spPr>
          <a:xfrm>
            <a:off x="478985" y="1579418"/>
            <a:ext cx="2496960" cy="5190565"/>
          </a:xfrm>
          <a:prstGeom prst="roundRect">
            <a:avLst>
              <a:gd name="adj" fmla="val 9813"/>
            </a:avLst>
          </a:prstGeom>
        </p:spPr>
      </p:pic>
      <p:pic>
        <p:nvPicPr>
          <p:cNvPr id="7170" name="Picture 2" descr="Monerujo Logo">
            <a:hlinkClick r:id="rId10"/>
            <a:extLst>
              <a:ext uri="{FF2B5EF4-FFF2-40B4-BE49-F238E27FC236}">
                <a16:creationId xmlns:a16="http://schemas.microsoft.com/office/drawing/2014/main" id="{0049DB0F-29CA-4335-9626-529CFAB72E9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131236" y="6107186"/>
            <a:ext cx="2965198" cy="742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41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Addressing Transaction Size</a:t>
            </a:r>
          </a:p>
        </p:txBody>
      </p:sp>
      <p:grpSp>
        <p:nvGrpSpPr>
          <p:cNvPr id="24" name="Group 23">
            <a:extLst>
              <a:ext uri="{FF2B5EF4-FFF2-40B4-BE49-F238E27FC236}">
                <a16:creationId xmlns:a16="http://schemas.microsoft.com/office/drawing/2014/main" id="{4FC37DDE-B630-4004-8A0F-3E50CF9DE933}"/>
              </a:ext>
            </a:extLst>
          </p:cNvPr>
          <p:cNvGrpSpPr/>
          <p:nvPr/>
        </p:nvGrpSpPr>
        <p:grpSpPr>
          <a:xfrm>
            <a:off x="60960" y="3609513"/>
            <a:ext cx="6309366" cy="914400"/>
            <a:chOff x="60960" y="3609513"/>
            <a:chExt cx="6309366" cy="914400"/>
          </a:xfrm>
        </p:grpSpPr>
        <p:sp>
          <p:nvSpPr>
            <p:cNvPr id="6" name="Rectangle 5">
              <a:extLst>
                <a:ext uri="{FF2B5EF4-FFF2-40B4-BE49-F238E27FC236}">
                  <a16:creationId xmlns:a16="http://schemas.microsoft.com/office/drawing/2014/main" id="{2FD94434-7A36-426F-ABAB-05DCF1F0FF6B}"/>
                </a:ext>
              </a:extLst>
            </p:cNvPr>
            <p:cNvSpPr/>
            <p:nvPr/>
          </p:nvSpPr>
          <p:spPr>
            <a:xfrm>
              <a:off x="60960" y="3609513"/>
              <a:ext cx="2286000" cy="9144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132D69C-F97D-44C6-910F-7D4EFC2B7103}"/>
                </a:ext>
              </a:extLst>
            </p:cNvPr>
            <p:cNvSpPr txBox="1"/>
            <p:nvPr/>
          </p:nvSpPr>
          <p:spPr>
            <a:xfrm>
              <a:off x="2439378" y="3882047"/>
              <a:ext cx="39309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single-output bulletproofs (~2.5kB)</a:t>
              </a:r>
            </a:p>
          </p:txBody>
        </p:sp>
      </p:grpSp>
      <p:grpSp>
        <p:nvGrpSpPr>
          <p:cNvPr id="25" name="Group 24">
            <a:extLst>
              <a:ext uri="{FF2B5EF4-FFF2-40B4-BE49-F238E27FC236}">
                <a16:creationId xmlns:a16="http://schemas.microsoft.com/office/drawing/2014/main" id="{2C229F7E-5D7F-4ABC-B54C-8C22AD9D9E7D}"/>
              </a:ext>
            </a:extLst>
          </p:cNvPr>
          <p:cNvGrpSpPr/>
          <p:nvPr/>
        </p:nvGrpSpPr>
        <p:grpSpPr>
          <a:xfrm>
            <a:off x="60960" y="4523913"/>
            <a:ext cx="6309365" cy="914400"/>
            <a:chOff x="60960" y="4523913"/>
            <a:chExt cx="6309365" cy="914400"/>
          </a:xfrm>
        </p:grpSpPr>
        <p:sp>
          <p:nvSpPr>
            <p:cNvPr id="7" name="Rectangle 6">
              <a:extLst>
                <a:ext uri="{FF2B5EF4-FFF2-40B4-BE49-F238E27FC236}">
                  <a16:creationId xmlns:a16="http://schemas.microsoft.com/office/drawing/2014/main" id="{3C0C5122-F5D3-434B-8342-3E7487F40025}"/>
                </a:ext>
              </a:extLst>
            </p:cNvPr>
            <p:cNvSpPr/>
            <p:nvPr/>
          </p:nvSpPr>
          <p:spPr>
            <a:xfrm>
              <a:off x="60960" y="4523913"/>
              <a:ext cx="2011680" cy="9144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80F60D5-3A66-483A-8FD2-9DF998842AAC}"/>
                </a:ext>
              </a:extLst>
            </p:cNvPr>
            <p:cNvSpPr txBox="1"/>
            <p:nvPr/>
          </p:nvSpPr>
          <p:spPr>
            <a:xfrm>
              <a:off x="2202133" y="4796447"/>
              <a:ext cx="41681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multiple-output bulletproofs (~2.2kB)</a:t>
              </a:r>
            </a:p>
          </p:txBody>
        </p:sp>
      </p:grpSp>
      <p:grpSp>
        <p:nvGrpSpPr>
          <p:cNvPr id="13" name="Group 12">
            <a:extLst>
              <a:ext uri="{FF2B5EF4-FFF2-40B4-BE49-F238E27FC236}">
                <a16:creationId xmlns:a16="http://schemas.microsoft.com/office/drawing/2014/main" id="{0819D878-E2E4-49A6-AEBC-968000B5FA12}"/>
              </a:ext>
            </a:extLst>
          </p:cNvPr>
          <p:cNvGrpSpPr/>
          <p:nvPr/>
        </p:nvGrpSpPr>
        <p:grpSpPr>
          <a:xfrm>
            <a:off x="60960" y="1780713"/>
            <a:ext cx="2378418" cy="914400"/>
            <a:chOff x="60960" y="1780713"/>
            <a:chExt cx="2378418" cy="914400"/>
          </a:xfrm>
        </p:grpSpPr>
        <p:sp>
          <p:nvSpPr>
            <p:cNvPr id="3" name="Rectangle 2">
              <a:extLst>
                <a:ext uri="{FF2B5EF4-FFF2-40B4-BE49-F238E27FC236}">
                  <a16:creationId xmlns:a16="http://schemas.microsoft.com/office/drawing/2014/main" id="{B446796F-3582-496B-B925-E5CE6E39D7D3}"/>
                </a:ext>
              </a:extLst>
            </p:cNvPr>
            <p:cNvSpPr/>
            <p:nvPr/>
          </p:nvSpPr>
          <p:spPr>
            <a:xfrm>
              <a:off x="60960" y="1780713"/>
              <a:ext cx="2286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ABC0A31-46AC-4A00-8476-ECEB3788A953}"/>
                </a:ext>
              </a:extLst>
            </p:cNvPr>
            <p:cNvSpPr txBox="1"/>
            <p:nvPr/>
          </p:nvSpPr>
          <p:spPr>
            <a:xfrm>
              <a:off x="1663203" y="2046070"/>
              <a:ext cx="776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~250B</a:t>
              </a:r>
            </a:p>
          </p:txBody>
        </p:sp>
        <p:pic>
          <p:nvPicPr>
            <p:cNvPr id="12" name="Picture 12" descr="Image result for bitcoin">
              <a:extLst>
                <a:ext uri="{FF2B5EF4-FFF2-40B4-BE49-F238E27FC236}">
                  <a16:creationId xmlns:a16="http://schemas.microsoft.com/office/drawing/2014/main" id="{8D921E34-F708-4ADF-99AF-0279C9DD9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47" y="1929733"/>
              <a:ext cx="1217556" cy="608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49548CD-E7E5-499E-B8A1-A255D4892138}"/>
              </a:ext>
            </a:extLst>
          </p:cNvPr>
          <p:cNvGrpSpPr/>
          <p:nvPr/>
        </p:nvGrpSpPr>
        <p:grpSpPr>
          <a:xfrm>
            <a:off x="60960" y="2216853"/>
            <a:ext cx="12070080" cy="1392660"/>
            <a:chOff x="60960" y="2216853"/>
            <a:chExt cx="12070080" cy="1392660"/>
          </a:xfrm>
        </p:grpSpPr>
        <p:sp>
          <p:nvSpPr>
            <p:cNvPr id="5" name="Rectangle 4">
              <a:extLst>
                <a:ext uri="{FF2B5EF4-FFF2-40B4-BE49-F238E27FC236}">
                  <a16:creationId xmlns:a16="http://schemas.microsoft.com/office/drawing/2014/main" id="{512EB7C3-D4D4-4BAB-8258-1C28C405AAA6}"/>
                </a:ext>
              </a:extLst>
            </p:cNvPr>
            <p:cNvSpPr/>
            <p:nvPr/>
          </p:nvSpPr>
          <p:spPr>
            <a:xfrm>
              <a:off x="60960" y="2695113"/>
              <a:ext cx="1207008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40B465B-F13D-450C-9535-2CC861D14A3D}"/>
                </a:ext>
              </a:extLst>
            </p:cNvPr>
            <p:cNvSpPr txBox="1"/>
            <p:nvPr/>
          </p:nvSpPr>
          <p:spPr>
            <a:xfrm>
              <a:off x="11171551" y="2235756"/>
              <a:ext cx="9380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~13.2kB</a:t>
              </a:r>
            </a:p>
          </p:txBody>
        </p:sp>
        <p:pic>
          <p:nvPicPr>
            <p:cNvPr id="1026" name="Picture 2" descr="Monero Logo">
              <a:extLst>
                <a:ext uri="{FF2B5EF4-FFF2-40B4-BE49-F238E27FC236}">
                  <a16:creationId xmlns:a16="http://schemas.microsoft.com/office/drawing/2014/main" id="{DCFC5E24-E294-40AC-A090-15FC2D5D6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653" y="2216853"/>
              <a:ext cx="1523898" cy="411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4EB053D9-0347-407E-98E0-2FEB04DC81E1}"/>
              </a:ext>
            </a:extLst>
          </p:cNvPr>
          <p:cNvGrpSpPr/>
          <p:nvPr/>
        </p:nvGrpSpPr>
        <p:grpSpPr>
          <a:xfrm>
            <a:off x="7967855" y="4057783"/>
            <a:ext cx="1375611" cy="2387263"/>
            <a:chOff x="7967855" y="4057783"/>
            <a:chExt cx="1375611" cy="2387263"/>
          </a:xfrm>
        </p:grpSpPr>
        <p:sp>
          <p:nvSpPr>
            <p:cNvPr id="15" name="Down Arrow 2">
              <a:extLst>
                <a:ext uri="{FF2B5EF4-FFF2-40B4-BE49-F238E27FC236}">
                  <a16:creationId xmlns:a16="http://schemas.microsoft.com/office/drawing/2014/main" id="{9D3ADB45-C6AD-4E41-9EDA-CF1700CD8115}"/>
                </a:ext>
              </a:extLst>
            </p:cNvPr>
            <p:cNvSpPr/>
            <p:nvPr/>
          </p:nvSpPr>
          <p:spPr>
            <a:xfrm>
              <a:off x="7967855" y="4251379"/>
              <a:ext cx="1375611" cy="151061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01A09FD-C533-4F39-9AE5-AF6076820A5B}"/>
                </a:ext>
              </a:extLst>
            </p:cNvPr>
            <p:cNvSpPr txBox="1"/>
            <p:nvPr/>
          </p:nvSpPr>
          <p:spPr>
            <a:xfrm>
              <a:off x="8102465" y="4057783"/>
              <a:ext cx="1106393"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0" b="0" i="0" u="none" strike="noStrike" kern="1200" cap="none" spc="0" normalizeH="0" baseline="0" noProof="0" dirty="0">
                  <a:ln>
                    <a:noFill/>
                  </a:ln>
                  <a:solidFill>
                    <a:prstClr val="black"/>
                  </a:solidFill>
                  <a:effectLst/>
                  <a:uLnTx/>
                  <a:uFillTx/>
                  <a:latin typeface="Calibri" panose="020F0502020204030204"/>
                  <a:ea typeface="+mn-ea"/>
                  <a:cs typeface="+mn-cs"/>
                </a:rPr>
                <a:t>ɱ</a:t>
              </a:r>
            </a:p>
          </p:txBody>
        </p:sp>
        <p:sp>
          <p:nvSpPr>
            <p:cNvPr id="16" name="TextBox 15">
              <a:extLst>
                <a:ext uri="{FF2B5EF4-FFF2-40B4-BE49-F238E27FC236}">
                  <a16:creationId xmlns:a16="http://schemas.microsoft.com/office/drawing/2014/main" id="{CCECAAD9-6457-4424-BE3A-FC59312E78FE}"/>
                </a:ext>
              </a:extLst>
            </p:cNvPr>
            <p:cNvSpPr txBox="1"/>
            <p:nvPr/>
          </p:nvSpPr>
          <p:spPr>
            <a:xfrm>
              <a:off x="8036708" y="5798715"/>
              <a:ext cx="123790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Lower Fees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(&lt;80%)</a:t>
              </a:r>
            </a:p>
          </p:txBody>
        </p:sp>
      </p:grpSp>
      <p:grpSp>
        <p:nvGrpSpPr>
          <p:cNvPr id="27" name="Group 26">
            <a:extLst>
              <a:ext uri="{FF2B5EF4-FFF2-40B4-BE49-F238E27FC236}">
                <a16:creationId xmlns:a16="http://schemas.microsoft.com/office/drawing/2014/main" id="{8C6248CC-76A1-4CDB-A301-8BF410DDD744}"/>
              </a:ext>
            </a:extLst>
          </p:cNvPr>
          <p:cNvGrpSpPr/>
          <p:nvPr/>
        </p:nvGrpSpPr>
        <p:grpSpPr>
          <a:xfrm>
            <a:off x="9547901" y="4401171"/>
            <a:ext cx="1772153" cy="2002034"/>
            <a:chOff x="9547901" y="4401171"/>
            <a:chExt cx="1772153" cy="2002034"/>
          </a:xfrm>
        </p:grpSpPr>
        <p:grpSp>
          <p:nvGrpSpPr>
            <p:cNvPr id="19" name="Group 18">
              <a:extLst>
                <a:ext uri="{FF2B5EF4-FFF2-40B4-BE49-F238E27FC236}">
                  <a16:creationId xmlns:a16="http://schemas.microsoft.com/office/drawing/2014/main" id="{9C2030B8-70CE-49D9-8E1D-08E90F8BDE7A}"/>
                </a:ext>
              </a:extLst>
            </p:cNvPr>
            <p:cNvGrpSpPr/>
            <p:nvPr/>
          </p:nvGrpSpPr>
          <p:grpSpPr>
            <a:xfrm>
              <a:off x="9925745" y="4401171"/>
              <a:ext cx="1037142" cy="1037142"/>
              <a:chOff x="1378226" y="4937739"/>
              <a:chExt cx="1595583" cy="1595583"/>
            </a:xfrm>
          </p:grpSpPr>
          <p:sp>
            <p:nvSpPr>
              <p:cNvPr id="20" name="Oval 19">
                <a:extLst>
                  <a:ext uri="{FF2B5EF4-FFF2-40B4-BE49-F238E27FC236}">
                    <a16:creationId xmlns:a16="http://schemas.microsoft.com/office/drawing/2014/main" id="{1D6385C5-D0A7-476A-B187-08BA871E9AED}"/>
                  </a:ext>
                </a:extLst>
              </p:cNvPr>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id="{72603D57-FA90-43F4-9C0E-43BAC131C372}"/>
                  </a:ext>
                </a:extLst>
              </p:cNvPr>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44E6631-44E4-48AD-AA24-BCC02A5D701C}"/>
                  </a:ext>
                </a:extLst>
              </p:cNvPr>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A1B264AF-180C-48E1-935C-0FB74BAC4C26}"/>
                </a:ext>
              </a:extLst>
            </p:cNvPr>
            <p:cNvSpPr txBox="1"/>
            <p:nvPr/>
          </p:nvSpPr>
          <p:spPr>
            <a:xfrm>
              <a:off x="9547901" y="5756874"/>
              <a:ext cx="177215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Faster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Verification Time</a:t>
              </a:r>
            </a:p>
          </p:txBody>
        </p:sp>
      </p:grpSp>
      <p:pic>
        <p:nvPicPr>
          <p:cNvPr id="8194" name="Picture 2" descr="Image result for quarkslab">
            <a:extLst>
              <a:ext uri="{FF2B5EF4-FFF2-40B4-BE49-F238E27FC236}">
                <a16:creationId xmlns:a16="http://schemas.microsoft.com/office/drawing/2014/main" id="{25C0AD57-6DD1-44CD-ADF4-EF3470D3583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643" y="6298583"/>
            <a:ext cx="1889150" cy="44438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udelski security">
            <a:extLst>
              <a:ext uri="{FF2B5EF4-FFF2-40B4-BE49-F238E27FC236}">
                <a16:creationId xmlns:a16="http://schemas.microsoft.com/office/drawing/2014/main" id="{F0A22E75-2783-4473-8EB7-88B4A169EDC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99083" y="6310012"/>
            <a:ext cx="1483628" cy="42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99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Addressing Blockchain Bloat</a:t>
            </a:r>
          </a:p>
        </p:txBody>
      </p:sp>
      <p:sp>
        <p:nvSpPr>
          <p:cNvPr id="29" name="TextBox 28">
            <a:extLst>
              <a:ext uri="{FF2B5EF4-FFF2-40B4-BE49-F238E27FC236}">
                <a16:creationId xmlns:a16="http://schemas.microsoft.com/office/drawing/2014/main" id="{A821F59B-ACDC-42CB-973B-3FCC72A1294F}"/>
              </a:ext>
            </a:extLst>
          </p:cNvPr>
          <p:cNvSpPr txBox="1"/>
          <p:nvPr/>
        </p:nvSpPr>
        <p:spPr>
          <a:xfrm>
            <a:off x="3397479" y="2357038"/>
            <a:ext cx="110158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PRUNING</a:t>
            </a:r>
          </a:p>
        </p:txBody>
      </p:sp>
      <p:sp>
        <p:nvSpPr>
          <p:cNvPr id="30" name="TextBox 29">
            <a:extLst>
              <a:ext uri="{FF2B5EF4-FFF2-40B4-BE49-F238E27FC236}">
                <a16:creationId xmlns:a16="http://schemas.microsoft.com/office/drawing/2014/main" id="{3DBACC8C-059E-41C9-A6A5-5CE55EDC90BB}"/>
              </a:ext>
            </a:extLst>
          </p:cNvPr>
          <p:cNvSpPr txBox="1"/>
          <p:nvPr/>
        </p:nvSpPr>
        <p:spPr>
          <a:xfrm>
            <a:off x="8565238" y="2357038"/>
            <a:ext cx="121539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SHARDING</a:t>
            </a:r>
          </a:p>
        </p:txBody>
      </p:sp>
      <p:grpSp>
        <p:nvGrpSpPr>
          <p:cNvPr id="31" name="Group 30">
            <a:extLst>
              <a:ext uri="{FF2B5EF4-FFF2-40B4-BE49-F238E27FC236}">
                <a16:creationId xmlns:a16="http://schemas.microsoft.com/office/drawing/2014/main" id="{41C76BD2-742C-4344-95F0-9E3CEBD0D897}"/>
              </a:ext>
            </a:extLst>
          </p:cNvPr>
          <p:cNvGrpSpPr/>
          <p:nvPr/>
        </p:nvGrpSpPr>
        <p:grpSpPr>
          <a:xfrm>
            <a:off x="1141312" y="3118649"/>
            <a:ext cx="4610768" cy="2743200"/>
            <a:chOff x="602358" y="3118649"/>
            <a:chExt cx="4610768" cy="2743200"/>
          </a:xfrm>
        </p:grpSpPr>
        <p:sp>
          <p:nvSpPr>
            <p:cNvPr id="17" name="Rectangle 16">
              <a:extLst>
                <a:ext uri="{FF2B5EF4-FFF2-40B4-BE49-F238E27FC236}">
                  <a16:creationId xmlns:a16="http://schemas.microsoft.com/office/drawing/2014/main" id="{332B48C7-E7EF-4391-A478-FEBF5FD13D0F}"/>
                </a:ext>
              </a:extLst>
            </p:cNvPr>
            <p:cNvSpPr/>
            <p:nvPr/>
          </p:nvSpPr>
          <p:spPr>
            <a:xfrm>
              <a:off x="602358" y="3118649"/>
              <a:ext cx="2743200" cy="2743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ADC10F2-F27C-49A5-B9F6-0B87419A8983}"/>
                </a:ext>
              </a:extLst>
            </p:cNvPr>
            <p:cNvSpPr/>
            <p:nvPr/>
          </p:nvSpPr>
          <p:spPr>
            <a:xfrm>
              <a:off x="602358" y="4028685"/>
              <a:ext cx="2743200" cy="1828800"/>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Brace 17">
              <a:extLst>
                <a:ext uri="{FF2B5EF4-FFF2-40B4-BE49-F238E27FC236}">
                  <a16:creationId xmlns:a16="http://schemas.microsoft.com/office/drawing/2014/main" id="{7BC97655-EF43-43C6-8ED0-A467BFEFF7C3}"/>
                </a:ext>
              </a:extLst>
            </p:cNvPr>
            <p:cNvSpPr/>
            <p:nvPr/>
          </p:nvSpPr>
          <p:spPr>
            <a:xfrm>
              <a:off x="3409317" y="4028685"/>
              <a:ext cx="320948" cy="1828800"/>
            </a:xfrm>
            <a:prstGeom prst="rightBrace">
              <a:avLst>
                <a:gd name="adj1" fmla="val 0"/>
                <a:gd name="adj2" fmla="val 50000"/>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CCF46470-C354-4C37-9F28-9AAE8E243AB8}"/>
                </a:ext>
              </a:extLst>
            </p:cNvPr>
            <p:cNvSpPr txBox="1"/>
            <p:nvPr/>
          </p:nvSpPr>
          <p:spPr>
            <a:xfrm>
              <a:off x="3968876" y="4619919"/>
              <a:ext cx="124425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2/3 pruned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in testing</a:t>
              </a:r>
            </a:p>
          </p:txBody>
        </p:sp>
      </p:grpSp>
      <p:sp>
        <p:nvSpPr>
          <p:cNvPr id="28" name="Oval 27">
            <a:extLst>
              <a:ext uri="{FF2B5EF4-FFF2-40B4-BE49-F238E27FC236}">
                <a16:creationId xmlns:a16="http://schemas.microsoft.com/office/drawing/2014/main" id="{59D26CC0-97A6-44E4-848F-DB9247661494}"/>
              </a:ext>
            </a:extLst>
          </p:cNvPr>
          <p:cNvSpPr/>
          <p:nvPr/>
        </p:nvSpPr>
        <p:spPr>
          <a:xfrm>
            <a:off x="7813122" y="3896292"/>
            <a:ext cx="678231" cy="67823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4E21D75-9032-48BB-AE6B-5C4488C7454E}"/>
              </a:ext>
            </a:extLst>
          </p:cNvPr>
          <p:cNvSpPr/>
          <p:nvPr/>
        </p:nvSpPr>
        <p:spPr>
          <a:xfrm>
            <a:off x="8833823" y="3218061"/>
            <a:ext cx="678231" cy="678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62186A3-71F5-471F-94E5-FC64B65D270F}"/>
              </a:ext>
            </a:extLst>
          </p:cNvPr>
          <p:cNvSpPr/>
          <p:nvPr/>
        </p:nvSpPr>
        <p:spPr>
          <a:xfrm>
            <a:off x="9854524" y="3896292"/>
            <a:ext cx="678231" cy="6782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51A8720-1A22-4B8B-BFA1-FD17E5F7EA06}"/>
              </a:ext>
            </a:extLst>
          </p:cNvPr>
          <p:cNvSpPr/>
          <p:nvPr/>
        </p:nvSpPr>
        <p:spPr>
          <a:xfrm>
            <a:off x="8332333" y="4997585"/>
            <a:ext cx="678231" cy="6782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B5EAC49-789C-40FC-9C81-82B921D30A96}"/>
              </a:ext>
            </a:extLst>
          </p:cNvPr>
          <p:cNvSpPr/>
          <p:nvPr/>
        </p:nvSpPr>
        <p:spPr>
          <a:xfrm>
            <a:off x="9376037" y="4997585"/>
            <a:ext cx="678231" cy="67823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46AA8D-445D-44E9-9706-F900481B97DF}"/>
              </a:ext>
            </a:extLst>
          </p:cNvPr>
          <p:cNvSpPr/>
          <p:nvPr/>
        </p:nvSpPr>
        <p:spPr>
          <a:xfrm>
            <a:off x="8833822" y="4151133"/>
            <a:ext cx="678231" cy="678231"/>
          </a:xfrm>
          <a:prstGeom prst="ellipse">
            <a:avLst/>
          </a:prstGeom>
          <a:gradFill>
            <a:gsLst>
              <a:gs pos="0">
                <a:srgbClr val="FF0000"/>
              </a:gs>
              <a:gs pos="75994">
                <a:srgbClr val="7030A0"/>
              </a:gs>
              <a:gs pos="51601">
                <a:srgbClr val="FFC000"/>
              </a:gs>
              <a:gs pos="27000">
                <a:schemeClr val="accent5">
                  <a:lumMod val="75000"/>
                </a:schemeClr>
              </a:gs>
              <a:gs pos="100000">
                <a:srgbClr val="00B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9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Side Chains</a:t>
            </a:r>
          </a:p>
        </p:txBody>
      </p:sp>
      <p:grpSp>
        <p:nvGrpSpPr>
          <p:cNvPr id="3" name="Group 2">
            <a:extLst>
              <a:ext uri="{FF2B5EF4-FFF2-40B4-BE49-F238E27FC236}">
                <a16:creationId xmlns:a16="http://schemas.microsoft.com/office/drawing/2014/main" id="{EC73A4E4-78B7-44AB-B6CD-C3548787AB35}"/>
              </a:ext>
            </a:extLst>
          </p:cNvPr>
          <p:cNvGrpSpPr/>
          <p:nvPr/>
        </p:nvGrpSpPr>
        <p:grpSpPr>
          <a:xfrm>
            <a:off x="2157692" y="2607709"/>
            <a:ext cx="7876616" cy="1492439"/>
            <a:chOff x="2546626" y="3385194"/>
            <a:chExt cx="7876616" cy="1492439"/>
          </a:xfrm>
        </p:grpSpPr>
        <p:sp>
          <p:nvSpPr>
            <p:cNvPr id="6" name="Arrow: Right 5">
              <a:extLst>
                <a:ext uri="{FF2B5EF4-FFF2-40B4-BE49-F238E27FC236}">
                  <a16:creationId xmlns:a16="http://schemas.microsoft.com/office/drawing/2014/main" id="{A841EF40-279C-4677-830C-52AFC7BACCD6}"/>
                </a:ext>
              </a:extLst>
            </p:cNvPr>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E3848ECB-130A-4A88-9B42-E27742A40861}"/>
                </a:ext>
              </a:extLst>
            </p:cNvPr>
            <p:cNvGrpSpPr/>
            <p:nvPr/>
          </p:nvGrpSpPr>
          <p:grpSpPr>
            <a:xfrm>
              <a:off x="2546626" y="3385194"/>
              <a:ext cx="7602505" cy="1492439"/>
              <a:chOff x="3794365" y="3067532"/>
              <a:chExt cx="7602505" cy="1492439"/>
            </a:xfrm>
          </p:grpSpPr>
          <p:grpSp>
            <p:nvGrpSpPr>
              <p:cNvPr id="8" name="Group 7">
                <a:extLst>
                  <a:ext uri="{FF2B5EF4-FFF2-40B4-BE49-F238E27FC236}">
                    <a16:creationId xmlns:a16="http://schemas.microsoft.com/office/drawing/2014/main" id="{E3868C1B-CE81-4745-8923-60A3D8892AD2}"/>
                  </a:ext>
                </a:extLst>
              </p:cNvPr>
              <p:cNvGrpSpPr/>
              <p:nvPr/>
            </p:nvGrpSpPr>
            <p:grpSpPr>
              <a:xfrm>
                <a:off x="4094922" y="3619067"/>
                <a:ext cx="7301948" cy="940904"/>
                <a:chOff x="4094922" y="3619067"/>
                <a:chExt cx="7301948" cy="940904"/>
              </a:xfrm>
            </p:grpSpPr>
            <p:grpSp>
              <p:nvGrpSpPr>
                <p:cNvPr id="15" name="Group 14">
                  <a:extLst>
                    <a:ext uri="{FF2B5EF4-FFF2-40B4-BE49-F238E27FC236}">
                      <a16:creationId xmlns:a16="http://schemas.microsoft.com/office/drawing/2014/main" id="{3DAFFCC5-0837-4EF9-A92C-2A7E82ADDA1F}"/>
                    </a:ext>
                  </a:extLst>
                </p:cNvPr>
                <p:cNvGrpSpPr/>
                <p:nvPr/>
              </p:nvGrpSpPr>
              <p:grpSpPr>
                <a:xfrm>
                  <a:off x="4094922" y="3862773"/>
                  <a:ext cx="6515885" cy="449679"/>
                  <a:chOff x="4094922" y="3862773"/>
                  <a:chExt cx="6515885" cy="449679"/>
                </a:xfrm>
              </p:grpSpPr>
              <p:sp>
                <p:nvSpPr>
                  <p:cNvPr id="23" name="Arrow: Right 22">
                    <a:extLst>
                      <a:ext uri="{FF2B5EF4-FFF2-40B4-BE49-F238E27FC236}">
                        <a16:creationId xmlns:a16="http://schemas.microsoft.com/office/drawing/2014/main" id="{424C2BCA-8D0F-4E42-94C9-FC4021C2D943}"/>
                      </a:ext>
                    </a:extLst>
                  </p:cNvPr>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Right 23">
                    <a:extLst>
                      <a:ext uri="{FF2B5EF4-FFF2-40B4-BE49-F238E27FC236}">
                        <a16:creationId xmlns:a16="http://schemas.microsoft.com/office/drawing/2014/main" id="{16C7BCA1-DB56-41A2-B24C-87B994E30DBE}"/>
                      </a:ext>
                    </a:extLst>
                  </p:cNvPr>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row: Right 24">
                    <a:extLst>
                      <a:ext uri="{FF2B5EF4-FFF2-40B4-BE49-F238E27FC236}">
                        <a16:creationId xmlns:a16="http://schemas.microsoft.com/office/drawing/2014/main" id="{CD356D6A-C052-4D89-BD2F-51837002E51B}"/>
                      </a:ext>
                    </a:extLst>
                  </p:cNvPr>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Right 25">
                    <a:extLst>
                      <a:ext uri="{FF2B5EF4-FFF2-40B4-BE49-F238E27FC236}">
                        <a16:creationId xmlns:a16="http://schemas.microsoft.com/office/drawing/2014/main" id="{156FB81B-49B9-47F7-8AE8-D7AD3E87BA85}"/>
                      </a:ext>
                    </a:extLst>
                  </p:cNvPr>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row: Right 26">
                    <a:extLst>
                      <a:ext uri="{FF2B5EF4-FFF2-40B4-BE49-F238E27FC236}">
                        <a16:creationId xmlns:a16="http://schemas.microsoft.com/office/drawing/2014/main" id="{B3FC1D6F-F0A3-4892-A320-A53346D408CB}"/>
                      </a:ext>
                    </a:extLst>
                  </p:cNvPr>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row: Right 27">
                    <a:extLst>
                      <a:ext uri="{FF2B5EF4-FFF2-40B4-BE49-F238E27FC236}">
                        <a16:creationId xmlns:a16="http://schemas.microsoft.com/office/drawing/2014/main" id="{4F61EE83-F546-4479-BC56-93982D27D4D2}"/>
                      </a:ext>
                    </a:extLst>
                  </p:cNvPr>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EDD684E0-E059-42D1-922A-6AFA299B7FB8}"/>
                    </a:ext>
                  </a:extLst>
                </p:cNvPr>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893CCCE-6F8A-429B-B935-2DF8C9FD06EF}"/>
                    </a:ext>
                  </a:extLst>
                </p:cNvPr>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BLOCK</a:t>
                  </a:r>
                </a:p>
              </p:txBody>
            </p:sp>
            <p:sp>
              <p:nvSpPr>
                <p:cNvPr id="18" name="Rectangle 17">
                  <a:extLst>
                    <a:ext uri="{FF2B5EF4-FFF2-40B4-BE49-F238E27FC236}">
                      <a16:creationId xmlns:a16="http://schemas.microsoft.com/office/drawing/2014/main" id="{2A1A30C6-816F-4DBC-9805-3A6FA6AF0BD4}"/>
                    </a:ext>
                  </a:extLst>
                </p:cNvPr>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8A6C076-C12F-467D-98A6-56DBDCB84C2C}"/>
                    </a:ext>
                  </a:extLst>
                </p:cNvPr>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2FBFD38-9758-4D8E-8C60-90DB8E29A3EB}"/>
                    </a:ext>
                  </a:extLst>
                </p:cNvPr>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8800D65-A82C-4E9A-AC4D-F93E6E81CF71}"/>
                    </a:ext>
                  </a:extLst>
                </p:cNvPr>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D6AC23CB-BED6-4195-A905-05D611AC8EE7}"/>
                    </a:ext>
                  </a:extLst>
                </p:cNvPr>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 name="Straight Connector 8">
                <a:extLst>
                  <a:ext uri="{FF2B5EF4-FFF2-40B4-BE49-F238E27FC236}">
                    <a16:creationId xmlns:a16="http://schemas.microsoft.com/office/drawing/2014/main" id="{0E7C421F-87B3-492F-BE8D-B8E7ACDFEACE}"/>
                  </a:ext>
                </a:extLst>
              </p:cNvPr>
              <p:cNvCxnSpPr>
                <a:cxnSpLocks/>
              </p:cNvCxnSpPr>
              <p:nvPr/>
            </p:nvCxnSpPr>
            <p:spPr>
              <a:xfrm>
                <a:off x="3794365" y="3384706"/>
                <a:ext cx="7132053"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F05C48-E139-4F62-8F02-E222A215DDA3}"/>
                  </a:ext>
                </a:extLst>
              </p:cNvPr>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067E4D-94EF-44ED-9034-69A07D378823}"/>
                  </a:ext>
                </a:extLst>
              </p:cNvPr>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49BBBA-0268-4195-BB44-EF7DC8164571}"/>
                  </a:ext>
                </a:extLst>
              </p:cNvPr>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B2FD69-C0C4-4C2B-983D-6A3F2F3CA462}"/>
                  </a:ext>
                </a:extLst>
              </p:cNvPr>
              <p:cNvSpPr txBox="1"/>
              <p:nvPr/>
            </p:nvSpPr>
            <p:spPr>
              <a:xfrm>
                <a:off x="10530462" y="3067532"/>
                <a:ext cx="81810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Newer</a:t>
                </a:r>
              </a:p>
            </p:txBody>
          </p:sp>
          <p:sp>
            <p:nvSpPr>
              <p:cNvPr id="14" name="TextBox 13">
                <a:extLst>
                  <a:ext uri="{FF2B5EF4-FFF2-40B4-BE49-F238E27FC236}">
                    <a16:creationId xmlns:a16="http://schemas.microsoft.com/office/drawing/2014/main" id="{248801AB-C6AF-4EA9-878C-D436FEA6B106}"/>
                  </a:ext>
                </a:extLst>
              </p:cNvPr>
              <p:cNvSpPr txBox="1"/>
              <p:nvPr/>
            </p:nvSpPr>
            <p:spPr>
              <a:xfrm>
                <a:off x="3977215" y="3067532"/>
                <a:ext cx="7168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Older</a:t>
                </a:r>
              </a:p>
            </p:txBody>
          </p:sp>
        </p:grpSp>
      </p:grpSp>
      <p:grpSp>
        <p:nvGrpSpPr>
          <p:cNvPr id="32" name="Group 31">
            <a:extLst>
              <a:ext uri="{FF2B5EF4-FFF2-40B4-BE49-F238E27FC236}">
                <a16:creationId xmlns:a16="http://schemas.microsoft.com/office/drawing/2014/main" id="{6B2A92CD-96F1-47C0-8256-32DEB8E10AD9}"/>
              </a:ext>
            </a:extLst>
          </p:cNvPr>
          <p:cNvGrpSpPr/>
          <p:nvPr/>
        </p:nvGrpSpPr>
        <p:grpSpPr>
          <a:xfrm>
            <a:off x="3436363" y="3699231"/>
            <a:ext cx="4322755" cy="1092812"/>
            <a:chOff x="3436363" y="3699231"/>
            <a:chExt cx="4322755" cy="1092812"/>
          </a:xfrm>
        </p:grpSpPr>
        <p:cxnSp>
          <p:nvCxnSpPr>
            <p:cNvPr id="34" name="Straight Connector 33">
              <a:extLst>
                <a:ext uri="{FF2B5EF4-FFF2-40B4-BE49-F238E27FC236}">
                  <a16:creationId xmlns:a16="http://schemas.microsoft.com/office/drawing/2014/main" id="{E9AD620F-01CD-44C3-98F5-FA7ED6BE9B65}"/>
                </a:ext>
              </a:extLst>
            </p:cNvPr>
            <p:cNvCxnSpPr>
              <a:cxnSpLocks/>
            </p:cNvCxnSpPr>
            <p:nvPr/>
          </p:nvCxnSpPr>
          <p:spPr>
            <a:xfrm>
              <a:off x="7721533" y="3699231"/>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22CD8E-4A2E-4368-82B4-E54CC7FDF2E6}"/>
                </a:ext>
              </a:extLst>
            </p:cNvPr>
            <p:cNvCxnSpPr>
              <a:cxnSpLocks/>
            </p:cNvCxnSpPr>
            <p:nvPr/>
          </p:nvCxnSpPr>
          <p:spPr>
            <a:xfrm>
              <a:off x="3477393" y="3699232"/>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81BA7B5-27B4-49F4-8BEE-AF76FAA3D7A8}"/>
                </a:ext>
              </a:extLst>
            </p:cNvPr>
            <p:cNvSpPr/>
            <p:nvPr/>
          </p:nvSpPr>
          <p:spPr>
            <a:xfrm>
              <a:off x="3436363" y="4366628"/>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LIGHTNING NETWORK</a:t>
              </a:r>
            </a:p>
          </p:txBody>
        </p:sp>
      </p:grpSp>
      <p:grpSp>
        <p:nvGrpSpPr>
          <p:cNvPr id="33" name="Group 32">
            <a:extLst>
              <a:ext uri="{FF2B5EF4-FFF2-40B4-BE49-F238E27FC236}">
                <a16:creationId xmlns:a16="http://schemas.microsoft.com/office/drawing/2014/main" id="{1BC47245-6453-4FAA-8151-1D1B8F0F45F2}"/>
              </a:ext>
            </a:extLst>
          </p:cNvPr>
          <p:cNvGrpSpPr/>
          <p:nvPr/>
        </p:nvGrpSpPr>
        <p:grpSpPr>
          <a:xfrm>
            <a:off x="3436363" y="4579335"/>
            <a:ext cx="4322755" cy="819863"/>
            <a:chOff x="3436363" y="4579335"/>
            <a:chExt cx="4322755" cy="819863"/>
          </a:xfrm>
        </p:grpSpPr>
        <p:sp>
          <p:nvSpPr>
            <p:cNvPr id="37" name="Rectangle 36">
              <a:extLst>
                <a:ext uri="{FF2B5EF4-FFF2-40B4-BE49-F238E27FC236}">
                  <a16:creationId xmlns:a16="http://schemas.microsoft.com/office/drawing/2014/main" id="{2427D9F1-EBE0-45AA-B13F-83EA15394A18}"/>
                </a:ext>
              </a:extLst>
            </p:cNvPr>
            <p:cNvSpPr/>
            <p:nvPr/>
          </p:nvSpPr>
          <p:spPr>
            <a:xfrm>
              <a:off x="3436363" y="4973783"/>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MIMBLE WIMBLE</a:t>
              </a:r>
            </a:p>
          </p:txBody>
        </p:sp>
        <p:cxnSp>
          <p:nvCxnSpPr>
            <p:cNvPr id="38" name="Straight Connector 37">
              <a:extLst>
                <a:ext uri="{FF2B5EF4-FFF2-40B4-BE49-F238E27FC236}">
                  <a16:creationId xmlns:a16="http://schemas.microsoft.com/office/drawing/2014/main" id="{196FD145-25B5-43AB-9E06-830BAB41FEDC}"/>
                </a:ext>
              </a:extLst>
            </p:cNvPr>
            <p:cNvCxnSpPr>
              <a:cxnSpLocks/>
            </p:cNvCxnSpPr>
            <p:nvPr/>
          </p:nvCxnSpPr>
          <p:spPr>
            <a:xfrm>
              <a:off x="7721533" y="4579335"/>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1C2AFC-F25B-4540-832B-5A65CB9AFC41}"/>
                </a:ext>
              </a:extLst>
            </p:cNvPr>
            <p:cNvCxnSpPr>
              <a:cxnSpLocks/>
            </p:cNvCxnSpPr>
            <p:nvPr/>
          </p:nvCxnSpPr>
          <p:spPr>
            <a:xfrm>
              <a:off x="3477393" y="4579336"/>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135957DB-A0DC-4116-A30B-DF696DBAD565}"/>
              </a:ext>
            </a:extLst>
          </p:cNvPr>
          <p:cNvGrpSpPr/>
          <p:nvPr/>
        </p:nvGrpSpPr>
        <p:grpSpPr>
          <a:xfrm>
            <a:off x="3436363" y="5186490"/>
            <a:ext cx="4322755" cy="819863"/>
            <a:chOff x="3436363" y="5186490"/>
            <a:chExt cx="4322755" cy="819863"/>
          </a:xfrm>
        </p:grpSpPr>
        <p:sp>
          <p:nvSpPr>
            <p:cNvPr id="40" name="Rectangle 39">
              <a:extLst>
                <a:ext uri="{FF2B5EF4-FFF2-40B4-BE49-F238E27FC236}">
                  <a16:creationId xmlns:a16="http://schemas.microsoft.com/office/drawing/2014/main" id="{E30BFBB5-329B-4157-8447-BEEDA357D20D}"/>
                </a:ext>
              </a:extLst>
            </p:cNvPr>
            <p:cNvSpPr/>
            <p:nvPr/>
          </p:nvSpPr>
          <p:spPr>
            <a:xfrm>
              <a:off x="3436363" y="5580938"/>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zkSNARK</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95DB59FB-CC5A-47CC-8E83-55054F22ABEF}"/>
                </a:ext>
              </a:extLst>
            </p:cNvPr>
            <p:cNvCxnSpPr>
              <a:cxnSpLocks/>
            </p:cNvCxnSpPr>
            <p:nvPr/>
          </p:nvCxnSpPr>
          <p:spPr>
            <a:xfrm>
              <a:off x="7721533" y="5186490"/>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855D18-0D42-430C-9EA1-9BCCC598D5FC}"/>
                </a:ext>
              </a:extLst>
            </p:cNvPr>
            <p:cNvCxnSpPr>
              <a:cxnSpLocks/>
            </p:cNvCxnSpPr>
            <p:nvPr/>
          </p:nvCxnSpPr>
          <p:spPr>
            <a:xfrm>
              <a:off x="3477393" y="5186491"/>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612321B-E382-458D-B7F3-2E3C2378EECF}"/>
              </a:ext>
            </a:extLst>
          </p:cNvPr>
          <p:cNvGrpSpPr/>
          <p:nvPr/>
        </p:nvGrpSpPr>
        <p:grpSpPr>
          <a:xfrm>
            <a:off x="3436363" y="5793645"/>
            <a:ext cx="4322755" cy="819863"/>
            <a:chOff x="3436363" y="5793645"/>
            <a:chExt cx="4322755" cy="819863"/>
          </a:xfrm>
        </p:grpSpPr>
        <p:sp>
          <p:nvSpPr>
            <p:cNvPr id="43" name="Rectangle 42">
              <a:extLst>
                <a:ext uri="{FF2B5EF4-FFF2-40B4-BE49-F238E27FC236}">
                  <a16:creationId xmlns:a16="http://schemas.microsoft.com/office/drawing/2014/main" id="{F9C0F849-B25B-462D-B27B-8C58496D9752}"/>
                </a:ext>
              </a:extLst>
            </p:cNvPr>
            <p:cNvSpPr/>
            <p:nvPr/>
          </p:nvSpPr>
          <p:spPr>
            <a:xfrm>
              <a:off x="3436363" y="6188093"/>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TumbleBit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C1784DF8-ECCD-4D0F-BEB0-4E933B4688E6}"/>
                </a:ext>
              </a:extLst>
            </p:cNvPr>
            <p:cNvCxnSpPr>
              <a:cxnSpLocks/>
            </p:cNvCxnSpPr>
            <p:nvPr/>
          </p:nvCxnSpPr>
          <p:spPr>
            <a:xfrm>
              <a:off x="7721533" y="5793645"/>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79B2ED-D9DD-40E1-86FE-4768C50047B9}"/>
                </a:ext>
              </a:extLst>
            </p:cNvPr>
            <p:cNvCxnSpPr>
              <a:cxnSpLocks/>
            </p:cNvCxnSpPr>
            <p:nvPr/>
          </p:nvCxnSpPr>
          <p:spPr>
            <a:xfrm>
              <a:off x="3477393" y="5793646"/>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431E6B3-BABE-4652-A94C-68E4B34EDC7B}"/>
              </a:ext>
            </a:extLst>
          </p:cNvPr>
          <p:cNvGrpSpPr/>
          <p:nvPr/>
        </p:nvGrpSpPr>
        <p:grpSpPr>
          <a:xfrm>
            <a:off x="9014246" y="4689302"/>
            <a:ext cx="1771467" cy="1900076"/>
            <a:chOff x="10034308" y="4460151"/>
            <a:chExt cx="1771467" cy="1900076"/>
          </a:xfrm>
        </p:grpSpPr>
        <p:pic>
          <p:nvPicPr>
            <p:cNvPr id="4" name="Picture 3">
              <a:extLst>
                <a:ext uri="{FF2B5EF4-FFF2-40B4-BE49-F238E27FC236}">
                  <a16:creationId xmlns:a16="http://schemas.microsoft.com/office/drawing/2014/main" id="{1BD7619C-0E3D-45E7-89C2-AC6DC419BAE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34308" y="4792043"/>
              <a:ext cx="1771467" cy="1568184"/>
            </a:xfrm>
            <a:prstGeom prst="rect">
              <a:avLst/>
            </a:prstGeom>
          </p:spPr>
        </p:pic>
        <p:pic>
          <p:nvPicPr>
            <p:cNvPr id="5" name="Picture 4">
              <a:extLst>
                <a:ext uri="{FF2B5EF4-FFF2-40B4-BE49-F238E27FC236}">
                  <a16:creationId xmlns:a16="http://schemas.microsoft.com/office/drawing/2014/main" id="{AFB36B5A-F4FF-4DA0-9CDC-3D8D16F8DC0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29673" y="4460151"/>
              <a:ext cx="780736" cy="331892"/>
            </a:xfrm>
            <a:prstGeom prst="rect">
              <a:avLst/>
            </a:prstGeom>
          </p:spPr>
        </p:pic>
      </p:grpSp>
    </p:spTree>
    <p:extLst>
      <p:ext uri="{BB962C8B-B14F-4D97-AF65-F5344CB8AC3E}">
        <p14:creationId xmlns:p14="http://schemas.microsoft.com/office/powerpoint/2010/main" val="383808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up)">
                                      <p:cBhvr>
                                        <p:cTn id="23" dur="500"/>
                                        <p:tgtEl>
                                          <p:spTgt spid="36"/>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up)">
                                      <p:cBhvr>
                                        <p:cTn id="27" dur="500"/>
                                        <p:tgtEl>
                                          <p:spTgt spid="4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Pay Bitcoin Addresses with Monero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295" y="1437410"/>
            <a:ext cx="9109409" cy="5115037"/>
          </a:xfrm>
          <a:prstGeom prst="rect">
            <a:avLst/>
          </a:prstGeom>
        </p:spPr>
      </p:pic>
    </p:spTree>
    <p:extLst>
      <p:ext uri="{BB962C8B-B14F-4D97-AF65-F5344CB8AC3E}">
        <p14:creationId xmlns:p14="http://schemas.microsoft.com/office/powerpoint/2010/main" val="3465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Why Monero?</a:t>
            </a:r>
          </a:p>
        </p:txBody>
      </p:sp>
      <p:sp>
        <p:nvSpPr>
          <p:cNvPr id="5" name="Rectangle 4">
            <a:extLst>
              <a:ext uri="{FF2B5EF4-FFF2-40B4-BE49-F238E27FC236}">
                <a16:creationId xmlns:a16="http://schemas.microsoft.com/office/drawing/2014/main" id="{ACA3712A-CE42-42BB-B5A8-436F58002295}"/>
              </a:ext>
            </a:extLst>
          </p:cNvPr>
          <p:cNvSpPr/>
          <p:nvPr/>
        </p:nvSpPr>
        <p:spPr>
          <a:xfrm>
            <a:off x="7628150" y="2356903"/>
            <a:ext cx="2047808" cy="1804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402561C-7EB3-4680-BDBB-FA265AF30B8A}"/>
              </a:ext>
            </a:extLst>
          </p:cNvPr>
          <p:cNvSpPr/>
          <p:nvPr/>
        </p:nvSpPr>
        <p:spPr>
          <a:xfrm>
            <a:off x="7628150" y="1359781"/>
            <a:ext cx="2047808" cy="25345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2F673419-5290-4FE2-B2BF-7AF6248093B8}"/>
              </a:ext>
            </a:extLst>
          </p:cNvPr>
          <p:cNvGrpSpPr/>
          <p:nvPr/>
        </p:nvGrpSpPr>
        <p:grpSpPr>
          <a:xfrm>
            <a:off x="1944188" y="2736667"/>
            <a:ext cx="8303624" cy="1828800"/>
            <a:chOff x="2039983" y="2736667"/>
            <a:chExt cx="8303624" cy="1828800"/>
          </a:xfrm>
        </p:grpSpPr>
        <p:pic>
          <p:nvPicPr>
            <p:cNvPr id="8" name="Picture 7">
              <a:extLst>
                <a:ext uri="{FF2B5EF4-FFF2-40B4-BE49-F238E27FC236}">
                  <a16:creationId xmlns:a16="http://schemas.microsoft.com/office/drawing/2014/main" id="{AC16CFA1-E55B-4703-9A96-70B623371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83" y="2736667"/>
              <a:ext cx="1828800" cy="1828800"/>
            </a:xfrm>
            <a:prstGeom prst="rect">
              <a:avLst/>
            </a:prstGeom>
          </p:spPr>
        </p:pic>
        <p:pic>
          <p:nvPicPr>
            <p:cNvPr id="9" name="Picture 8">
              <a:extLst>
                <a:ext uri="{FF2B5EF4-FFF2-40B4-BE49-F238E27FC236}">
                  <a16:creationId xmlns:a16="http://schemas.microsoft.com/office/drawing/2014/main" id="{E0EDA05C-C531-46C8-B14E-61451876C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572" y="2736667"/>
              <a:ext cx="1828800" cy="1828800"/>
            </a:xfrm>
            <a:prstGeom prst="rect">
              <a:avLst/>
            </a:prstGeom>
          </p:spPr>
        </p:pic>
        <p:pic>
          <p:nvPicPr>
            <p:cNvPr id="10" name="Picture 9">
              <a:extLst>
                <a:ext uri="{FF2B5EF4-FFF2-40B4-BE49-F238E27FC236}">
                  <a16:creationId xmlns:a16="http://schemas.microsoft.com/office/drawing/2014/main" id="{620A38A1-B806-425B-8F56-E229D256D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4807" y="2736667"/>
              <a:ext cx="1828800" cy="1828800"/>
            </a:xfrm>
            <a:prstGeom prst="rect">
              <a:avLst/>
            </a:prstGeom>
          </p:spPr>
        </p:pic>
      </p:grpSp>
    </p:spTree>
    <p:extLst>
      <p:ext uri="{BB962C8B-B14F-4D97-AF65-F5344CB8AC3E}">
        <p14:creationId xmlns:p14="http://schemas.microsoft.com/office/powerpoint/2010/main" val="336684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09027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grpSp>
        <p:pic>
          <p:nvPicPr>
            <p:cNvPr id="10244" name="Picture 4" descr="https://repo.spydar007.com/packages/images/Redd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p>
        </p:txBody>
      </p:sp>
      <p:grpSp>
        <p:nvGrpSpPr>
          <p:cNvPr id="9" name="Group 8"/>
          <p:cNvGrpSpPr/>
          <p:nvPr/>
        </p:nvGrpSpPr>
        <p:grpSpPr>
          <a:xfrm>
            <a:off x="1514574" y="194807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grpSp>
        <p:pic>
          <p:nvPicPr>
            <p:cNvPr id="11" name="Picture 10" descr="domain1.em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30780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rPr>
              <a:t>monero.stackexchange.com</a:t>
            </a:r>
          </a:p>
        </p:txBody>
      </p:sp>
      <p:sp>
        <p:nvSpPr>
          <p:cNvPr id="15" name="Freeform 29"/>
          <p:cNvSpPr/>
          <p:nvPr/>
        </p:nvSpPr>
        <p:spPr bwMode="auto">
          <a:xfrm>
            <a:off x="3291643" y="198237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kumimoji="0" lang="en-US" sz="4800" b="1" i="0" u="none" strike="noStrike" kern="1200" cap="none" spc="0" normalizeH="0" baseline="0" noProof="0" dirty="0" err="1">
                <a:ln>
                  <a:noFill/>
                </a:ln>
                <a:solidFill>
                  <a:prstClr val="black"/>
                </a:solidFill>
                <a:effectLst/>
                <a:uLnTx/>
                <a:uFillTx/>
                <a:latin typeface="Calibri" charset="0"/>
                <a:ea typeface="Calibri" charset="0"/>
                <a:cs typeface="Calibri" charset="0"/>
              </a:rPr>
              <a:t>getmonero.org</a:t>
            </a:r>
            <a:endPar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endParaRPr>
          </a:p>
        </p:txBody>
      </p:sp>
      <p:sp>
        <p:nvSpPr>
          <p:cNvPr id="20" name="Freeform 12"/>
          <p:cNvSpPr/>
          <p:nvPr/>
        </p:nvSpPr>
        <p:spPr bwMode="auto">
          <a:xfrm>
            <a:off x="3291643" y="314219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rPr>
              <a:t>/r/Monero</a:t>
            </a:r>
          </a:p>
        </p:txBody>
      </p:sp>
      <p:grpSp>
        <p:nvGrpSpPr>
          <p:cNvPr id="4" name="Group 3"/>
          <p:cNvGrpSpPr/>
          <p:nvPr/>
        </p:nvGrpSpPr>
        <p:grpSpPr>
          <a:xfrm>
            <a:off x="1512519" y="424448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grpSp>
        <p:pic>
          <p:nvPicPr>
            <p:cNvPr id="10246" name="Picture 6" descr="Image result for stackexchange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498660" y="5391009"/>
            <a:ext cx="914400" cy="914400"/>
            <a:chOff x="1401182" y="4138291"/>
            <a:chExt cx="2972879" cy="2973653"/>
          </a:xfrm>
        </p:grpSpPr>
        <p:grpSp>
          <p:nvGrpSpPr>
            <p:cNvPr id="22" name="Group 21"/>
            <p:cNvGrpSpPr/>
            <p:nvPr/>
          </p:nvGrpSpPr>
          <p:grpSpPr>
            <a:xfrm>
              <a:off x="1401182" y="4138291"/>
              <a:ext cx="2972879" cy="2973653"/>
              <a:chOff x="8311098" y="4748886"/>
              <a:chExt cx="966131" cy="966131"/>
            </a:xfrm>
          </p:grpSpPr>
          <p:sp>
            <p:nvSpPr>
              <p:cNvPr id="24" name="Oval 23"/>
              <p:cNvSpPr/>
              <p:nvPr/>
            </p:nvSpPr>
            <p:spPr bwMode="auto">
              <a:xfrm>
                <a:off x="8374642" y="4805383"/>
                <a:ext cx="852640" cy="852640"/>
              </a:xfrm>
              <a:prstGeom prst="ellipse">
                <a:avLst/>
              </a:prstGeom>
              <a:solidFill>
                <a:srgbClr val="9BBB5C"/>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sp>
            <p:nvSpPr>
              <p:cNvPr id="25" name="Oval 24"/>
              <p:cNvSpPr/>
              <p:nvPr/>
            </p:nvSpPr>
            <p:spPr bwMode="auto">
              <a:xfrm>
                <a:off x="8311098" y="4748886"/>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grpSp>
        <p:pic>
          <p:nvPicPr>
            <p:cNvPr id="23" name="Picture 22" descr="opened4.em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41550" y="4904938"/>
              <a:ext cx="1365250" cy="1365250"/>
            </a:xfrm>
            <a:prstGeom prst="rect">
              <a:avLst/>
            </a:prstGeom>
          </p:spPr>
        </p:pic>
      </p:grpSp>
      <p:sp>
        <p:nvSpPr>
          <p:cNvPr id="27" name="Freeform 12"/>
          <p:cNvSpPr/>
          <p:nvPr/>
        </p:nvSpPr>
        <p:spPr bwMode="auto">
          <a:xfrm>
            <a:off x="3291643" y="5473419"/>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rPr>
              <a:t>justin@ehrenhofer.org</a:t>
            </a:r>
          </a:p>
        </p:txBody>
      </p:sp>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most people think privacy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pic>
        <p:nvPicPr>
          <p:cNvPr id="1026" name="Picture 2" descr="Image result for light switch">
            <a:extLst>
              <a:ext uri="{FF2B5EF4-FFF2-40B4-BE49-F238E27FC236}">
                <a16:creationId xmlns:a16="http://schemas.microsoft.com/office/drawing/2014/main" id="{2CAC3AE9-715F-4612-BC3B-883C15D31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003" y="2341181"/>
            <a:ext cx="3289973" cy="439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privacy actually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sp>
        <p:nvSpPr>
          <p:cNvPr id="2" name="Rectangle 1">
            <a:extLst>
              <a:ext uri="{FF2B5EF4-FFF2-40B4-BE49-F238E27FC236}">
                <a16:creationId xmlns:a16="http://schemas.microsoft.com/office/drawing/2014/main" id="{D520688A-5953-4B62-8FB7-A30852C175D2}"/>
              </a:ext>
            </a:extLst>
          </p:cNvPr>
          <p:cNvSpPr/>
          <p:nvPr/>
        </p:nvSpPr>
        <p:spPr>
          <a:xfrm>
            <a:off x="838200" y="3333096"/>
            <a:ext cx="10515600" cy="1411014"/>
          </a:xfrm>
          <a:prstGeom prst="rect">
            <a:avLst/>
          </a:prstGeom>
          <a:gradFill flip="none" rotWithShape="1">
            <a:gsLst>
              <a:gs pos="50000">
                <a:schemeClr val="accent4">
                  <a:lumMod val="60000"/>
                  <a:lumOff val="40000"/>
                </a:schemeClr>
              </a:gs>
              <a:gs pos="0">
                <a:srgbClr val="00B050"/>
              </a:gs>
              <a:gs pos="100000">
                <a:srgbClr val="FF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42D0670-2F2C-4C81-8136-B6865AA537C1}"/>
              </a:ext>
            </a:extLst>
          </p:cNvPr>
          <p:cNvSpPr txBox="1"/>
          <p:nvPr/>
        </p:nvSpPr>
        <p:spPr>
          <a:xfrm>
            <a:off x="838200" y="4879047"/>
            <a:ext cx="15670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Perfect Privacy</a:t>
            </a:r>
          </a:p>
        </p:txBody>
      </p:sp>
      <p:sp>
        <p:nvSpPr>
          <p:cNvPr id="6" name="TextBox 5">
            <a:extLst>
              <a:ext uri="{FF2B5EF4-FFF2-40B4-BE49-F238E27FC236}">
                <a16:creationId xmlns:a16="http://schemas.microsoft.com/office/drawing/2014/main" id="{7DA706EB-BCAD-4938-A43C-3E1E5E716E73}"/>
              </a:ext>
            </a:extLst>
          </p:cNvPr>
          <p:cNvSpPr txBox="1"/>
          <p:nvPr/>
        </p:nvSpPr>
        <p:spPr>
          <a:xfrm>
            <a:off x="9207442" y="4879047"/>
            <a:ext cx="2146358"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Perfect Transparency</a:t>
            </a:r>
          </a:p>
        </p:txBody>
      </p:sp>
    </p:spTree>
    <p:extLst>
      <p:ext uri="{BB962C8B-B14F-4D97-AF65-F5344CB8AC3E}">
        <p14:creationId xmlns:p14="http://schemas.microsoft.com/office/powerpoint/2010/main" val="12888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a:xfrm>
            <a:off x="655320" y="365125"/>
            <a:ext cx="5120114" cy="1692794"/>
          </a:xfrm>
        </p:spPr>
        <p:txBody>
          <a:bodyPr anchor="b">
            <a:normAutofit/>
          </a:bodyPr>
          <a:lstStyle/>
          <a:p>
            <a:r>
              <a:rPr lang="en-US" sz="2500" b="1" dirty="0"/>
              <a:t>Riccardo “</a:t>
            </a:r>
            <a:r>
              <a:rPr lang="en-US" sz="2500" b="1" dirty="0" err="1"/>
              <a:t>fluffypony</a:t>
            </a:r>
            <a:r>
              <a:rPr lang="en-US" sz="2500" b="1" dirty="0"/>
              <a:t>” </a:t>
            </a:r>
            <a:r>
              <a:rPr lang="en-US" sz="2500" b="1" dirty="0" err="1"/>
              <a:t>Spagni</a:t>
            </a:r>
            <a:br>
              <a:rPr lang="en-US" sz="2500" b="1" dirty="0"/>
            </a:br>
            <a:r>
              <a:rPr lang="en-US" sz="2500" b="1" dirty="0"/>
              <a:t>Monero Core Team Member</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a:xfrm>
            <a:off x="655321" y="2575034"/>
            <a:ext cx="5120113" cy="3462228"/>
          </a:xfrm>
        </p:spPr>
        <p:txBody>
          <a:bodyPr>
            <a:noAutofit/>
          </a:bodyPr>
          <a:lstStyle/>
          <a:p>
            <a:pPr marL="0" indent="0">
              <a:buNone/>
            </a:pPr>
            <a:r>
              <a:rPr lang="en-US" sz="5000" i="1" dirty="0"/>
              <a:t>Privacy isn’t a thing that you achieve, it’s a constant cat-and-mouse battle.</a:t>
            </a:r>
          </a:p>
        </p:txBody>
      </p:sp>
      <p:pic>
        <p:nvPicPr>
          <p:cNvPr id="3074" name="Picture 2" descr="https://www.techcentral.co.za/wp-content/uploads/2018/05/riccardo-spagni-2156-1120-1.jpg">
            <a:extLst>
              <a:ext uri="{FF2B5EF4-FFF2-40B4-BE49-F238E27FC236}">
                <a16:creationId xmlns:a16="http://schemas.microsoft.com/office/drawing/2014/main" id="{34058E53-42AB-4B64-8CFD-DEEF89B61C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41" r="26190"/>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7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It All Comes Back to a Threat Model</a:t>
            </a:r>
          </a:p>
        </p:txBody>
      </p:sp>
      <p:pic>
        <p:nvPicPr>
          <p:cNvPr id="2054" name="Picture 6" descr="https://www.eff.org/files/sls-header-plain.png">
            <a:extLst>
              <a:ext uri="{FF2B5EF4-FFF2-40B4-BE49-F238E27FC236}">
                <a16:creationId xmlns:a16="http://schemas.microsoft.com/office/drawing/2014/main" id="{3ECC1A33-C64F-43CD-BFA7-A781FB25D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429"/>
          <a:stretch/>
        </p:blipFill>
        <p:spPr bwMode="auto">
          <a:xfrm>
            <a:off x="0" y="1538013"/>
            <a:ext cx="12192000" cy="53199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AD6E1E8-3351-44D5-8FEF-447E130C7596}"/>
              </a:ext>
            </a:extLst>
          </p:cNvPr>
          <p:cNvSpPr/>
          <p:nvPr/>
        </p:nvSpPr>
        <p:spPr>
          <a:xfrm>
            <a:off x="0" y="1538013"/>
            <a:ext cx="12192000" cy="5319987"/>
          </a:xfrm>
          <a:prstGeom prst="rect">
            <a:avLst/>
          </a:prstGeom>
          <a:gradFill flip="none" rotWithShape="1">
            <a:gsLst>
              <a:gs pos="0">
                <a:schemeClr val="bg1">
                  <a:alpha val="0"/>
                </a:schemeClr>
              </a:gs>
              <a:gs pos="90000">
                <a:schemeClr val="bg1">
                  <a:lumMod val="95000"/>
                  <a:alpha val="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5A7005A-FF38-41B4-8E45-139A72547957}"/>
              </a:ext>
            </a:extLst>
          </p:cNvPr>
          <p:cNvSpPr txBox="1"/>
          <p:nvPr/>
        </p:nvSpPr>
        <p:spPr>
          <a:xfrm>
            <a:off x="10864392" y="6551730"/>
            <a:ext cx="132760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Image courtesy of EFF</a:t>
            </a:r>
          </a:p>
        </p:txBody>
      </p:sp>
    </p:spTree>
    <p:extLst>
      <p:ext uri="{BB962C8B-B14F-4D97-AF65-F5344CB8AC3E}">
        <p14:creationId xmlns:p14="http://schemas.microsoft.com/office/powerpoint/2010/main" val="58777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Oval 3"/>
          <p:cNvSpPr/>
          <p:nvPr/>
        </p:nvSpPr>
        <p:spPr>
          <a:xfrm>
            <a:off x="969580" y="248110"/>
            <a:ext cx="10384220"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pPr algn="ctr"/>
            <a:r>
              <a:rPr lang="en-US" b="1" dirty="0">
                <a:solidFill>
                  <a:srgbClr val="FFFFFF"/>
                </a:solidFill>
              </a:rPr>
              <a:t>Bitcoin is NOT (very)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Transparency Has Implications</a:t>
            </a:r>
            <a:br>
              <a:rPr lang="en-US" b="1" dirty="0"/>
            </a:br>
            <a:r>
              <a:rPr lang="en-US" b="1" dirty="0"/>
              <a:t>on People and Business</a:t>
            </a:r>
          </a:p>
        </p:txBody>
      </p:sp>
      <p:sp>
        <p:nvSpPr>
          <p:cNvPr id="6" name="Rectangle 5">
            <a:extLst>
              <a:ext uri="{FF2B5EF4-FFF2-40B4-BE49-F238E27FC236}">
                <a16:creationId xmlns:a16="http://schemas.microsoft.com/office/drawing/2014/main" id="{B6512C93-A7CC-4213-BFBF-DFCF877BB93E}"/>
              </a:ext>
            </a:extLst>
          </p:cNvPr>
          <p:cNvSpPr/>
          <p:nvPr/>
        </p:nvSpPr>
        <p:spPr>
          <a:xfrm>
            <a:off x="617750" y="2387290"/>
            <a:ext cx="3530464" cy="411801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028C8F8-51CF-4660-B924-194B77BA152E}"/>
              </a:ext>
            </a:extLst>
          </p:cNvPr>
          <p:cNvSpPr/>
          <p:nvPr/>
        </p:nvSpPr>
        <p:spPr>
          <a:xfrm>
            <a:off x="4330768" y="2387290"/>
            <a:ext cx="3530464" cy="411801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ED2FFE-1E39-4A69-8B06-36B0A0FA97C8}"/>
              </a:ext>
            </a:extLst>
          </p:cNvPr>
          <p:cNvSpPr/>
          <p:nvPr/>
        </p:nvSpPr>
        <p:spPr>
          <a:xfrm>
            <a:off x="8043786" y="2387290"/>
            <a:ext cx="3530464" cy="41180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F17AE18-FD60-4BBD-91C1-37B4CFC48509}"/>
              </a:ext>
            </a:extLst>
          </p:cNvPr>
          <p:cNvSpPr txBox="1"/>
          <p:nvPr/>
        </p:nvSpPr>
        <p:spPr>
          <a:xfrm>
            <a:off x="1613105" y="2643858"/>
            <a:ext cx="1197892" cy="477054"/>
          </a:xfrm>
          <a:prstGeom prst="rect">
            <a:avLst/>
          </a:prstGeom>
          <a:noFill/>
        </p:spPr>
        <p:txBody>
          <a:bodyPr wrap="none" rtlCol="0">
            <a:spAutoFit/>
          </a:bodyPr>
          <a:lstStyle/>
          <a:p>
            <a:r>
              <a:rPr lang="en-US" sz="2500" dirty="0"/>
              <a:t>Sources</a:t>
            </a:r>
          </a:p>
        </p:txBody>
      </p:sp>
      <p:sp>
        <p:nvSpPr>
          <p:cNvPr id="12" name="TextBox 11">
            <a:extLst>
              <a:ext uri="{FF2B5EF4-FFF2-40B4-BE49-F238E27FC236}">
                <a16:creationId xmlns:a16="http://schemas.microsoft.com/office/drawing/2014/main" id="{E43F7E58-ADC3-42E0-BC52-9F777BA60F76}"/>
              </a:ext>
            </a:extLst>
          </p:cNvPr>
          <p:cNvSpPr txBox="1"/>
          <p:nvPr/>
        </p:nvSpPr>
        <p:spPr>
          <a:xfrm>
            <a:off x="5359536" y="2643858"/>
            <a:ext cx="1388522" cy="477054"/>
          </a:xfrm>
          <a:prstGeom prst="rect">
            <a:avLst/>
          </a:prstGeom>
          <a:noFill/>
        </p:spPr>
        <p:txBody>
          <a:bodyPr wrap="none" rtlCol="0">
            <a:spAutoFit/>
          </a:bodyPr>
          <a:lstStyle/>
          <a:p>
            <a:r>
              <a:rPr lang="en-US" sz="2500" dirty="0"/>
              <a:t>Expenses</a:t>
            </a:r>
          </a:p>
        </p:txBody>
      </p:sp>
      <p:pic>
        <p:nvPicPr>
          <p:cNvPr id="14" name="Picture 2" descr="Image result for shield">
            <a:extLst>
              <a:ext uri="{FF2B5EF4-FFF2-40B4-BE49-F238E27FC236}">
                <a16:creationId xmlns:a16="http://schemas.microsoft.com/office/drawing/2014/main" id="{0880F315-89A5-49B0-9475-4411F2F7FDFF}"/>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156686" y="2521758"/>
            <a:ext cx="697457" cy="7163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814527-8B0C-4A7E-9185-DFB56F679CA2}"/>
              </a:ext>
            </a:extLst>
          </p:cNvPr>
          <p:cNvSpPr txBox="1"/>
          <p:nvPr/>
        </p:nvSpPr>
        <p:spPr>
          <a:xfrm>
            <a:off x="9036697" y="2641411"/>
            <a:ext cx="1330814" cy="477054"/>
          </a:xfrm>
          <a:prstGeom prst="rect">
            <a:avLst/>
          </a:prstGeom>
          <a:noFill/>
        </p:spPr>
        <p:txBody>
          <a:bodyPr wrap="none" rtlCol="0">
            <a:spAutoFit/>
          </a:bodyPr>
          <a:lstStyle/>
          <a:p>
            <a:r>
              <a:rPr lang="en-US" sz="2500" dirty="0"/>
              <a:t>Balances</a:t>
            </a:r>
          </a:p>
        </p:txBody>
      </p:sp>
      <p:sp>
        <p:nvSpPr>
          <p:cNvPr id="18" name="TextBox 17">
            <a:extLst>
              <a:ext uri="{FF2B5EF4-FFF2-40B4-BE49-F238E27FC236}">
                <a16:creationId xmlns:a16="http://schemas.microsoft.com/office/drawing/2014/main" id="{957C7470-A4AE-45A9-8738-7FE1083A53EE}"/>
              </a:ext>
            </a:extLst>
          </p:cNvPr>
          <p:cNvSpPr txBox="1"/>
          <p:nvPr/>
        </p:nvSpPr>
        <p:spPr>
          <a:xfrm>
            <a:off x="772595" y="3560851"/>
            <a:ext cx="322240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Employer info</a:t>
            </a:r>
          </a:p>
          <a:p>
            <a:pPr marL="285750" indent="-285750">
              <a:buFont typeface="Arial" panose="020B0604020202020204" pitchFamily="34" charset="0"/>
              <a:buChar char="•"/>
            </a:pPr>
            <a:r>
              <a:rPr lang="en-US" dirty="0"/>
              <a:t>Family and friend connections</a:t>
            </a:r>
          </a:p>
          <a:p>
            <a:pPr marL="285750" indent="-285750">
              <a:buFont typeface="Arial" panose="020B0604020202020204" pitchFamily="34" charset="0"/>
              <a:buChar char="•"/>
            </a:pPr>
            <a:r>
              <a:rPr lang="en-US" dirty="0"/>
              <a:t>Business suppliers and upstream business connections</a:t>
            </a:r>
          </a:p>
          <a:p>
            <a:pPr marL="285750" indent="-285750">
              <a:buFont typeface="Arial" panose="020B0604020202020204" pitchFamily="34" charset="0"/>
              <a:buChar char="•"/>
            </a:pPr>
            <a:r>
              <a:rPr lang="en-US" dirty="0"/>
              <a:t>Fungibility</a:t>
            </a:r>
          </a:p>
        </p:txBody>
      </p:sp>
      <p:sp>
        <p:nvSpPr>
          <p:cNvPr id="19" name="TextBox 18">
            <a:extLst>
              <a:ext uri="{FF2B5EF4-FFF2-40B4-BE49-F238E27FC236}">
                <a16:creationId xmlns:a16="http://schemas.microsoft.com/office/drawing/2014/main" id="{5FFA0B59-06DF-465E-ACB4-7D232B8FAF92}"/>
              </a:ext>
            </a:extLst>
          </p:cNvPr>
          <p:cNvSpPr txBox="1"/>
          <p:nvPr/>
        </p:nvSpPr>
        <p:spPr>
          <a:xfrm>
            <a:off x="4484798" y="3565741"/>
            <a:ext cx="322240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Political and religious affiliations</a:t>
            </a:r>
          </a:p>
          <a:p>
            <a:pPr marL="285750" indent="-285750">
              <a:buFont typeface="Arial" panose="020B0604020202020204" pitchFamily="34" charset="0"/>
              <a:buChar char="•"/>
            </a:pPr>
            <a:r>
              <a:rPr lang="en-US" dirty="0"/>
              <a:t>Health data and doctors</a:t>
            </a:r>
          </a:p>
          <a:p>
            <a:pPr marL="285750" indent="-285750">
              <a:buFont typeface="Arial" panose="020B0604020202020204" pitchFamily="34" charset="0"/>
              <a:buChar char="•"/>
            </a:pPr>
            <a:r>
              <a:rPr lang="en-US" dirty="0"/>
              <a:t>Customers and downstream business connections</a:t>
            </a:r>
          </a:p>
          <a:p>
            <a:pPr marL="285750" indent="-285750">
              <a:buFont typeface="Arial" panose="020B0604020202020204" pitchFamily="34" charset="0"/>
              <a:buChar char="•"/>
            </a:pPr>
            <a:r>
              <a:rPr lang="en-US" dirty="0"/>
              <a:t>Everyday purchasing habits</a:t>
            </a:r>
          </a:p>
          <a:p>
            <a:pPr marL="285750" indent="-285750">
              <a:buFont typeface="Arial" panose="020B0604020202020204" pitchFamily="34" charset="0"/>
              <a:buChar char="•"/>
            </a:pPr>
            <a:r>
              <a:rPr lang="en-US" dirty="0"/>
              <a:t>Employees</a:t>
            </a:r>
          </a:p>
        </p:txBody>
      </p:sp>
      <p:sp>
        <p:nvSpPr>
          <p:cNvPr id="20" name="TextBox 19">
            <a:extLst>
              <a:ext uri="{FF2B5EF4-FFF2-40B4-BE49-F238E27FC236}">
                <a16:creationId xmlns:a16="http://schemas.microsoft.com/office/drawing/2014/main" id="{B658DD06-3210-48E8-9839-7CF295927516}"/>
              </a:ext>
            </a:extLst>
          </p:cNvPr>
          <p:cNvSpPr txBox="1"/>
          <p:nvPr/>
        </p:nvSpPr>
        <p:spPr>
          <a:xfrm>
            <a:off x="8156686" y="3560851"/>
            <a:ext cx="322240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much money you have</a:t>
            </a:r>
          </a:p>
          <a:p>
            <a:pPr marL="285750" indent="-285750">
              <a:buFont typeface="Arial" panose="020B0604020202020204" pitchFamily="34" charset="0"/>
              <a:buChar char="•"/>
            </a:pPr>
            <a:r>
              <a:rPr lang="en-US" dirty="0"/>
              <a:t>Targeted crime against wealthy individuals and companies, especially in cases of malware and robbery</a:t>
            </a:r>
          </a:p>
          <a:p>
            <a:pPr marL="285750" indent="-285750">
              <a:buFont typeface="Arial" panose="020B0604020202020204" pitchFamily="34" charset="0"/>
              <a:buChar char="•"/>
            </a:pPr>
            <a:r>
              <a:rPr lang="en-US" dirty="0"/>
              <a:t>Willingness to pay suppliers and charge customers</a:t>
            </a:r>
          </a:p>
          <a:p>
            <a:pPr marL="285750" indent="-285750">
              <a:buFont typeface="Arial" panose="020B0604020202020204" pitchFamily="34" charset="0"/>
              <a:buChar char="•"/>
            </a:pPr>
            <a:r>
              <a:rPr lang="en-US" dirty="0"/>
              <a:t>Willingness to pay employees</a:t>
            </a:r>
          </a:p>
        </p:txBody>
      </p:sp>
      <p:sp>
        <p:nvSpPr>
          <p:cNvPr id="2" name="Arrow: Right 1">
            <a:extLst>
              <a:ext uri="{FF2B5EF4-FFF2-40B4-BE49-F238E27FC236}">
                <a16:creationId xmlns:a16="http://schemas.microsoft.com/office/drawing/2014/main" id="{EF29D75C-8FAD-4E78-9200-8D3EDDFD9665}"/>
              </a:ext>
            </a:extLst>
          </p:cNvPr>
          <p:cNvSpPr/>
          <p:nvPr/>
        </p:nvSpPr>
        <p:spPr>
          <a:xfrm>
            <a:off x="4806871" y="2804137"/>
            <a:ext cx="432707" cy="39736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896AADE-4CBB-4BA9-AE42-3AE16B173279}"/>
              </a:ext>
            </a:extLst>
          </p:cNvPr>
          <p:cNvGrpSpPr/>
          <p:nvPr/>
        </p:nvGrpSpPr>
        <p:grpSpPr>
          <a:xfrm>
            <a:off x="4536016" y="2488862"/>
            <a:ext cx="432707" cy="750773"/>
            <a:chOff x="1106012" y="2591221"/>
            <a:chExt cx="690776" cy="1198538"/>
          </a:xfrm>
          <a:solidFill>
            <a:schemeClr val="tx2">
              <a:lumMod val="75000"/>
            </a:schemeClr>
          </a:solidFill>
        </p:grpSpPr>
        <p:sp>
          <p:nvSpPr>
            <p:cNvPr id="24" name="Oval 23">
              <a:extLst>
                <a:ext uri="{FF2B5EF4-FFF2-40B4-BE49-F238E27FC236}">
                  <a16:creationId xmlns:a16="http://schemas.microsoft.com/office/drawing/2014/main" id="{5040AF9E-1D06-4C40-A087-748E8134F64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lowchart: Delay 24">
              <a:extLst>
                <a:ext uri="{FF2B5EF4-FFF2-40B4-BE49-F238E27FC236}">
                  <a16:creationId xmlns:a16="http://schemas.microsoft.com/office/drawing/2014/main" id="{21CA2FEC-783C-4461-B28C-C768C30294A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89187BA9-3AC2-42FB-8D31-93A10F245A4D}"/>
              </a:ext>
            </a:extLst>
          </p:cNvPr>
          <p:cNvGrpSpPr/>
          <p:nvPr/>
        </p:nvGrpSpPr>
        <p:grpSpPr>
          <a:xfrm>
            <a:off x="1048260" y="2488862"/>
            <a:ext cx="432707" cy="750773"/>
            <a:chOff x="1106012" y="2591221"/>
            <a:chExt cx="690776" cy="1198538"/>
          </a:xfrm>
          <a:solidFill>
            <a:schemeClr val="tx2">
              <a:lumMod val="75000"/>
            </a:schemeClr>
          </a:solidFill>
        </p:grpSpPr>
        <p:sp>
          <p:nvSpPr>
            <p:cNvPr id="29" name="Oval 28">
              <a:extLst>
                <a:ext uri="{FF2B5EF4-FFF2-40B4-BE49-F238E27FC236}">
                  <a16:creationId xmlns:a16="http://schemas.microsoft.com/office/drawing/2014/main" id="{52DC4721-44A2-474C-9B52-2622ED76C91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lowchart: Delay 29">
              <a:extLst>
                <a:ext uri="{FF2B5EF4-FFF2-40B4-BE49-F238E27FC236}">
                  <a16:creationId xmlns:a16="http://schemas.microsoft.com/office/drawing/2014/main" id="{A2D0CB5D-9864-4D4A-A370-C1AF2E746C5A}"/>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Arrow: Right 26">
            <a:extLst>
              <a:ext uri="{FF2B5EF4-FFF2-40B4-BE49-F238E27FC236}">
                <a16:creationId xmlns:a16="http://schemas.microsoft.com/office/drawing/2014/main" id="{91A941E7-5413-4782-8476-4EA5B5442ABB}"/>
              </a:ext>
            </a:extLst>
          </p:cNvPr>
          <p:cNvSpPr/>
          <p:nvPr/>
        </p:nvSpPr>
        <p:spPr>
          <a:xfrm>
            <a:off x="749889" y="2804137"/>
            <a:ext cx="432707" cy="39736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FC9DF4-AE52-4456-B7C2-033F665D2C47}"/>
              </a:ext>
            </a:extLst>
          </p:cNvPr>
          <p:cNvSpPr txBox="1"/>
          <p:nvPr/>
        </p:nvSpPr>
        <p:spPr>
          <a:xfrm>
            <a:off x="8332129" y="2641411"/>
            <a:ext cx="346570" cy="477054"/>
          </a:xfrm>
          <a:prstGeom prst="rect">
            <a:avLst/>
          </a:prstGeom>
          <a:noFill/>
        </p:spPr>
        <p:txBody>
          <a:bodyPr wrap="none" rtlCol="0">
            <a:spAutoFit/>
          </a:bodyPr>
          <a:lstStyle/>
          <a:p>
            <a:pPr algn="ctr"/>
            <a:r>
              <a:rPr lang="en-US" sz="2500" b="1" dirty="0">
                <a:solidFill>
                  <a:schemeClr val="accent1">
                    <a:lumMod val="75000"/>
                  </a:schemeClr>
                </a:solidFill>
              </a:rPr>
              <a:t>$</a:t>
            </a:r>
          </a:p>
        </p:txBody>
      </p:sp>
    </p:spTree>
    <p:extLst>
      <p:ext uri="{BB962C8B-B14F-4D97-AF65-F5344CB8AC3E}">
        <p14:creationId xmlns:p14="http://schemas.microsoft.com/office/powerpoint/2010/main" val="2899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Tools Can Be Added to Transparent Systems. Their Effectiveness is Complicated</a:t>
            </a:r>
          </a:p>
        </p:txBody>
      </p:sp>
      <p:sp>
        <p:nvSpPr>
          <p:cNvPr id="7" name="Rectangle 6">
            <a:extLst>
              <a:ext uri="{FF2B5EF4-FFF2-40B4-BE49-F238E27FC236}">
                <a16:creationId xmlns:a16="http://schemas.microsoft.com/office/drawing/2014/main" id="{586B1D64-805F-48A2-B68B-ECACE2C342EF}"/>
              </a:ext>
            </a:extLst>
          </p:cNvPr>
          <p:cNvSpPr/>
          <p:nvPr/>
        </p:nvSpPr>
        <p:spPr>
          <a:xfrm>
            <a:off x="202474" y="2318657"/>
            <a:ext cx="11795760" cy="43303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58634-D3D3-4AE2-9E51-3EE9EB3B9B3D}"/>
              </a:ext>
            </a:extLst>
          </p:cNvPr>
          <p:cNvSpPr/>
          <p:nvPr/>
        </p:nvSpPr>
        <p:spPr>
          <a:xfrm>
            <a:off x="1201783" y="3161211"/>
            <a:ext cx="2801983" cy="1606732"/>
          </a:xfrm>
          <a:prstGeom prst="rect">
            <a:avLst/>
          </a:prstGeom>
          <a:solidFill>
            <a:srgbClr val="EFB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MIXER</a:t>
            </a:r>
          </a:p>
          <a:p>
            <a:pPr algn="ctr"/>
            <a:r>
              <a:rPr lang="en-US" sz="2000" dirty="0">
                <a:solidFill>
                  <a:schemeClr val="tx1"/>
                </a:solidFill>
              </a:rPr>
              <a:t>TUMBLER</a:t>
            </a:r>
          </a:p>
          <a:p>
            <a:pPr algn="ctr"/>
            <a:r>
              <a:rPr lang="en-US" sz="2000" dirty="0" err="1">
                <a:solidFill>
                  <a:schemeClr val="tx1"/>
                </a:solidFill>
              </a:rPr>
              <a:t>zkSNARK</a:t>
            </a:r>
            <a:endParaRPr lang="en-US" sz="2000" dirty="0">
              <a:solidFill>
                <a:schemeClr val="tx1"/>
              </a:solidFill>
            </a:endParaRPr>
          </a:p>
          <a:p>
            <a:pPr algn="ctr"/>
            <a:r>
              <a:rPr lang="en-US" sz="2000" dirty="0" err="1">
                <a:solidFill>
                  <a:schemeClr val="tx1"/>
                </a:solidFill>
              </a:rPr>
              <a:t>zkSTARK</a:t>
            </a:r>
            <a:endParaRPr lang="en-US" sz="2000" dirty="0">
              <a:solidFill>
                <a:schemeClr val="tx1"/>
              </a:solidFill>
            </a:endParaRPr>
          </a:p>
        </p:txBody>
      </p:sp>
      <p:cxnSp>
        <p:nvCxnSpPr>
          <p:cNvPr id="9" name="Straight Arrow Connector 8">
            <a:extLst>
              <a:ext uri="{FF2B5EF4-FFF2-40B4-BE49-F238E27FC236}">
                <a16:creationId xmlns:a16="http://schemas.microsoft.com/office/drawing/2014/main" id="{9FF6E8C4-5A4E-486C-9F03-1CB85E8F4604}"/>
              </a:ext>
            </a:extLst>
          </p:cNvPr>
          <p:cNvCxnSpPr>
            <a:cxnSpLocks/>
          </p:cNvCxnSpPr>
          <p:nvPr/>
        </p:nvCxnSpPr>
        <p:spPr>
          <a:xfrm>
            <a:off x="1430383" y="4160520"/>
            <a:ext cx="496388" cy="365760"/>
          </a:xfrm>
          <a:prstGeom prst="straightConnector1">
            <a:avLst/>
          </a:prstGeom>
          <a:ln w="38100">
            <a:solidFill>
              <a:srgbClr val="D3F36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8FEA03F-4310-48B7-B856-53DE4C96D906}"/>
              </a:ext>
            </a:extLst>
          </p:cNvPr>
          <p:cNvCxnSpPr>
            <a:cxnSpLocks/>
          </p:cNvCxnSpPr>
          <p:nvPr/>
        </p:nvCxnSpPr>
        <p:spPr>
          <a:xfrm flipV="1">
            <a:off x="3755572" y="3082834"/>
            <a:ext cx="836022" cy="354874"/>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EB6F23-773A-4F13-B196-40DD2C58A4F3}"/>
              </a:ext>
            </a:extLst>
          </p:cNvPr>
          <p:cNvCxnSpPr>
            <a:cxnSpLocks/>
          </p:cNvCxnSpPr>
          <p:nvPr/>
        </p:nvCxnSpPr>
        <p:spPr>
          <a:xfrm>
            <a:off x="6474823" y="4615542"/>
            <a:ext cx="1238794" cy="475569"/>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49912F-6460-4091-A5AA-74FED388E37D}"/>
              </a:ext>
            </a:extLst>
          </p:cNvPr>
          <p:cNvSpPr/>
          <p:nvPr/>
        </p:nvSpPr>
        <p:spPr>
          <a:xfrm>
            <a:off x="1302036" y="5077901"/>
            <a:ext cx="3530464" cy="643454"/>
          </a:xfrm>
          <a:prstGeom prst="rect">
            <a:avLst/>
          </a:prstGeom>
          <a:solidFill>
            <a:srgbClr val="D3F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45C718A-2E75-43B2-8ED0-9284F71133A5}"/>
              </a:ext>
            </a:extLst>
          </p:cNvPr>
          <p:cNvSpPr txBox="1"/>
          <p:nvPr/>
        </p:nvSpPr>
        <p:spPr>
          <a:xfrm>
            <a:off x="1456066" y="5214962"/>
            <a:ext cx="3222404" cy="369332"/>
          </a:xfrm>
          <a:prstGeom prst="rect">
            <a:avLst/>
          </a:prstGeom>
          <a:noFill/>
        </p:spPr>
        <p:txBody>
          <a:bodyPr wrap="square" rtlCol="0">
            <a:spAutoFit/>
          </a:bodyPr>
          <a:lstStyle/>
          <a:p>
            <a:r>
              <a:rPr lang="en-US" dirty="0"/>
              <a:t>Could be effective</a:t>
            </a:r>
          </a:p>
        </p:txBody>
      </p:sp>
      <p:sp>
        <p:nvSpPr>
          <p:cNvPr id="15" name="Rectangle 14">
            <a:extLst>
              <a:ext uri="{FF2B5EF4-FFF2-40B4-BE49-F238E27FC236}">
                <a16:creationId xmlns:a16="http://schemas.microsoft.com/office/drawing/2014/main" id="{6386A1F6-D45C-4395-BBFD-6AB25D0D3AE7}"/>
              </a:ext>
            </a:extLst>
          </p:cNvPr>
          <p:cNvSpPr/>
          <p:nvPr/>
        </p:nvSpPr>
        <p:spPr>
          <a:xfrm>
            <a:off x="5015144" y="2638495"/>
            <a:ext cx="3530464" cy="6434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0176A61-EE50-439C-9304-24B480A12E2E}"/>
              </a:ext>
            </a:extLst>
          </p:cNvPr>
          <p:cNvSpPr txBox="1"/>
          <p:nvPr/>
        </p:nvSpPr>
        <p:spPr>
          <a:xfrm>
            <a:off x="5169174" y="2775556"/>
            <a:ext cx="3222404" cy="369332"/>
          </a:xfrm>
          <a:prstGeom prst="rect">
            <a:avLst/>
          </a:prstGeom>
          <a:noFill/>
        </p:spPr>
        <p:txBody>
          <a:bodyPr wrap="square" rtlCol="0">
            <a:spAutoFit/>
          </a:bodyPr>
          <a:lstStyle/>
          <a:p>
            <a:r>
              <a:rPr lang="en-US" dirty="0">
                <a:solidFill>
                  <a:schemeClr val="bg1"/>
                </a:solidFill>
              </a:rPr>
              <a:t>Probably not; it’s complicated</a:t>
            </a:r>
          </a:p>
        </p:txBody>
      </p:sp>
      <p:sp>
        <p:nvSpPr>
          <p:cNvPr id="17" name="Rectangle 16">
            <a:extLst>
              <a:ext uri="{FF2B5EF4-FFF2-40B4-BE49-F238E27FC236}">
                <a16:creationId xmlns:a16="http://schemas.microsoft.com/office/drawing/2014/main" id="{8ED1E7A1-7BAE-4685-8DB1-8A51CCF3E88B}"/>
              </a:ext>
            </a:extLst>
          </p:cNvPr>
          <p:cNvSpPr/>
          <p:nvPr/>
        </p:nvSpPr>
        <p:spPr>
          <a:xfrm>
            <a:off x="7459753" y="4160520"/>
            <a:ext cx="3530464" cy="6434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471BAEB4-1292-4406-8DB1-47D95D8041AC}"/>
              </a:ext>
            </a:extLst>
          </p:cNvPr>
          <p:cNvSpPr txBox="1"/>
          <p:nvPr/>
        </p:nvSpPr>
        <p:spPr>
          <a:xfrm>
            <a:off x="7613783" y="4297581"/>
            <a:ext cx="3222404" cy="369332"/>
          </a:xfrm>
          <a:prstGeom prst="rect">
            <a:avLst/>
          </a:prstGeom>
          <a:noFill/>
        </p:spPr>
        <p:txBody>
          <a:bodyPr wrap="square" rtlCol="0">
            <a:spAutoFit/>
          </a:bodyPr>
          <a:lstStyle/>
          <a:p>
            <a:r>
              <a:rPr lang="en-US" dirty="0">
                <a:solidFill>
                  <a:schemeClr val="bg1"/>
                </a:solidFill>
              </a:rPr>
              <a:t>Highly transparent</a:t>
            </a:r>
          </a:p>
        </p:txBody>
      </p:sp>
    </p:spTree>
    <p:extLst>
      <p:ext uri="{BB962C8B-B14F-4D97-AF65-F5344CB8AC3E}">
        <p14:creationId xmlns:p14="http://schemas.microsoft.com/office/powerpoint/2010/main" val="398903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1414</TotalTime>
  <Words>2214</Words>
  <Application>Microsoft Office PowerPoint</Application>
  <PresentationFormat>Widescreen</PresentationFormat>
  <Paragraphs>258</Paragraphs>
  <Slides>28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MoneroGothic</vt:lpstr>
      <vt:lpstr>1_Office Theme</vt:lpstr>
      <vt:lpstr>PowerPoint Presentation</vt:lpstr>
      <vt:lpstr>Who Am I?</vt:lpstr>
      <vt:lpstr>Privacy Isn’t Binary</vt:lpstr>
      <vt:lpstr>Privacy Isn’t Binary</vt:lpstr>
      <vt:lpstr>Riccardo “fluffypony” Spagni Monero Core Team Member</vt:lpstr>
      <vt:lpstr>It All Comes Back to a Threat Model</vt:lpstr>
      <vt:lpstr>Bitcoin is NOT (very) private!</vt:lpstr>
      <vt:lpstr>Transparency Has Implications on People and Business</vt:lpstr>
      <vt:lpstr>Tools Can Be Added to Transparent Systems. Their Effectiveness is Complicated</vt:lpstr>
      <vt:lpstr>Tools Can Be Added to Transparent Systems. Their Effectiveness is Complicated</vt:lpstr>
      <vt:lpstr>The Monero Difference</vt:lpstr>
      <vt:lpstr>Ring Signatures &amp; RingCT</vt:lpstr>
      <vt:lpstr>Ring Signatures &amp; RingCT</vt:lpstr>
      <vt:lpstr>Ring Signatures &amp; RingCT</vt:lpstr>
      <vt:lpstr>Ring Signatures &amp; RingCT</vt:lpstr>
      <vt:lpstr>Ring Signatures &amp; RingCT</vt:lpstr>
      <vt:lpstr>Stealth Addresses</vt:lpstr>
      <vt:lpstr>Summary</vt:lpstr>
      <vt:lpstr>Summary</vt:lpstr>
      <vt:lpstr>Things Get Complicated Quickly</vt:lpstr>
      <vt:lpstr>Even Mandatory Privacy Isn’t Perfect</vt:lpstr>
      <vt:lpstr>Available Wallets</vt:lpstr>
      <vt:lpstr>What’s Next? Addressing Transaction Size</vt:lpstr>
      <vt:lpstr>What’s Next? Addressing Blockchain Bloat</vt:lpstr>
      <vt:lpstr>What’s Next? Side Chains</vt:lpstr>
      <vt:lpstr>XMR.TO – Pay Bitcoin Addresses with Monero</vt:lpstr>
      <vt:lpstr>Why Monero?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20</cp:revision>
  <dcterms:created xsi:type="dcterms:W3CDTF">2018-05-10T15:02:20Z</dcterms:created>
  <dcterms:modified xsi:type="dcterms:W3CDTF">2018-10-16T18:08:41Z</dcterms:modified>
</cp:coreProperties>
</file>